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FFF905"/>
    <a:srgbClr val="D5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horzBarState="maximized">
    <p:restoredLeft sz="14995" autoAdjust="0"/>
    <p:restoredTop sz="86410"/>
  </p:normalViewPr>
  <p:slideViewPr>
    <p:cSldViewPr snapToGrid="0">
      <p:cViewPr varScale="1">
        <p:scale>
          <a:sx n="74" d="100"/>
          <a:sy n="74" d="100"/>
        </p:scale>
        <p:origin x="58" y="283"/>
      </p:cViewPr>
      <p:guideLst/>
    </p:cSldViewPr>
  </p:slideViewPr>
  <p:outlineViewPr>
    <p:cViewPr>
      <p:scale>
        <a:sx n="33" d="100"/>
        <a:sy n="33" d="100"/>
      </p:scale>
      <p:origin x="0" y="-8021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10DD-55F9-47BF-BD15-21DD0727D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ED48C6-BA0B-483C-B9E5-FD6783B2E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7A6B6-4D9A-47BF-898D-7A3BE623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2C41-BD1E-4DDA-BB77-C54B9EEF6DF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5B839-9FE1-4C6E-B3B0-5620E446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A8090-BF67-4079-97B4-19E2E0AB2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7081-1F4A-4C29-AA64-DD41B0F9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2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94BE4-DE26-40B8-AC50-4DB997334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FAEBE-66C2-469E-BDA7-772325D8B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5F328-F43D-44D4-90E0-AB198470B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2C41-BD1E-4DDA-BB77-C54B9EEF6DF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202D7-6160-4818-926D-0725D64F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53CE8-E264-4001-BEAA-2AD1AB538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7081-1F4A-4C29-AA64-DD41B0F9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A465E0-B4AD-4F36-B27E-9A731E40F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2C3E4F-93D4-481D-A065-6A865A165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B88C9-86D9-42F4-8D2F-C8E07ECE1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2C41-BD1E-4DDA-BB77-C54B9EEF6DF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9AEEC-E7F6-4C2E-8D80-6B5621B56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2D2B4-8558-4863-BD58-FBF5D19B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7081-1F4A-4C29-AA64-DD41B0F9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22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g Lyr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0E7E4-8A7B-461A-A628-983A0CD3B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564"/>
            <a:ext cx="10515600" cy="5698399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517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D8CA-46AA-4D44-A7CC-180A34A0A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1B04A-7B49-4976-862C-D3B4C7B3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B9E54-DEE1-4E7F-B204-3D30CC1B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2C41-BD1E-4DDA-BB77-C54B9EEF6DF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76BDA-B663-4696-AF5B-715E238C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50F7C-24B4-4747-ADAD-9140A1FE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7081-1F4A-4C29-AA64-DD41B0F9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2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50AEC-089B-4B23-8C04-23F8E6674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D60F5-AE61-4536-8484-4A78B0A4B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C6ADF-99D2-4C37-8EA4-C24FFDE0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2C41-BD1E-4DDA-BB77-C54B9EEF6DF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46014-BFEB-411D-8283-6FFEF183B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746CA-D641-441F-8E9F-FD2D4FECA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7081-1F4A-4C29-AA64-DD41B0F9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8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15EDF-ACED-4D56-9DB0-A072E6ED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54F2C-E8ED-43CF-8B9D-E198817A9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66493-5319-41FE-92CC-DD55A46E5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10B59-D25F-4613-B6CF-0E7D4FB92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2C41-BD1E-4DDA-BB77-C54B9EEF6DF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838F4-98DA-406D-9B9A-1E1FBE28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2BCF5-9B4C-45A6-A190-54350813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7081-1F4A-4C29-AA64-DD41B0F9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8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2B7A2-030B-48D2-B124-95630BBC3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872DD-D5D5-41FF-BAC5-A776C0C11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9C97-E296-4C57-9824-45F2203EB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2C21C1-1514-4EA2-BF2C-4BA289AE5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3C6354-547F-4C72-B30B-8F0A76C80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5DCD26-9317-4376-971E-2BE404BD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2C41-BD1E-4DDA-BB77-C54B9EEF6DF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7ADE6A-A642-4447-A685-5AF63080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9CAE9B-7E40-4D67-986B-5B9FF9BD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7081-1F4A-4C29-AA64-DD41B0F9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9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E6040-7E17-4730-9EB7-F2CBF53E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B68DFF-7D0E-4BA8-9460-B305747B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2C41-BD1E-4DDA-BB77-C54B9EEF6DF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ABA17-30E6-40ED-ABEC-149DBA06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B04BA-5767-4A7D-A687-646C45A3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7081-1F4A-4C29-AA64-DD41B0F9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6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64009-300D-4413-B740-F27763463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2C41-BD1E-4DDA-BB77-C54B9EEF6DF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F97C3-018A-4284-BC36-107C2330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DD768B-1533-46E2-9993-8AF65F6B8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7081-1F4A-4C29-AA64-DD41B0F9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FC91-18E2-4BB8-AC67-4561F4F99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FCBB4-616D-4279-95C8-974ADFC50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1C9D8-4C83-425F-9347-47150AE33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E9A45-A1F8-4A9C-9BAE-CF8EF0573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2C41-BD1E-4DDA-BB77-C54B9EEF6DF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5FE09-2255-4746-87EC-D39CC1E0F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3A313-87FA-4B4A-9DF3-2636E1EE4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7081-1F4A-4C29-AA64-DD41B0F9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4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F7A08-D8DC-4AF2-BDB3-090C30780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F60B85-127D-4AC3-BB70-F2D624EA44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1DB5F1-031F-40CA-99ED-A134AA999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69F24-20AF-4275-B640-7E963DC4B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2C41-BD1E-4DDA-BB77-C54B9EEF6DF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DA974-2F0B-4FC7-BB02-7691287F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B1944-9613-4512-8A80-E2F93BBCD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7081-1F4A-4C29-AA64-DD41B0F9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3A408-C791-4E90-8FD4-5DE101578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28" y="235009"/>
            <a:ext cx="11696344" cy="1455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A8A68-68EC-4591-ABAF-A1CC3D14D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7828" y="1825625"/>
            <a:ext cx="11696344" cy="4797366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0779-3E14-4830-8C2D-C0E6C43F4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F2C41-BD1E-4DDA-BB77-C54B9EEF6DF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839-D5DD-465A-9086-95D8BB8D2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2DF3C-6D9D-48CF-B22D-51FC3968E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7081-1F4A-4C29-AA64-DD41B0F9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effectLst>
            <a:glow rad="76200">
              <a:srgbClr val="EEEEEE">
                <a:alpha val="74902"/>
              </a:srgbClr>
            </a:glow>
          </a:effectLst>
          <a:latin typeface="+mj-lt"/>
          <a:ea typeface="+mj-ea"/>
          <a:cs typeface="+mj-cs"/>
        </a:defRPr>
      </a:lvl1pPr>
    </p:titleStyle>
    <p:bodyStyle>
      <a:lvl1pPr marL="684213" indent="-68421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tabLst>
          <a:tab pos="11485563" algn="r"/>
        </a:tabLst>
        <a:defRPr sz="4400" kern="1200">
          <a:solidFill>
            <a:schemeClr val="tx1"/>
          </a:solidFill>
          <a:effectLst>
            <a:glow rad="76200">
              <a:srgbClr val="EEEEEE">
                <a:alpha val="74902"/>
              </a:srgbClr>
            </a:glow>
          </a:effectLst>
          <a:latin typeface="+mn-lt"/>
          <a:ea typeface="+mn-ea"/>
          <a:cs typeface="+mn-cs"/>
        </a:defRPr>
      </a:lvl1pPr>
      <a:lvl2pPr marL="1144588" indent="-687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11485563" algn="r"/>
        </a:tabLst>
        <a:defRPr sz="4000" kern="1200">
          <a:solidFill>
            <a:schemeClr val="tx1"/>
          </a:solidFill>
          <a:effectLst>
            <a:glow rad="76200">
              <a:srgbClr val="EEEEEE">
                <a:alpha val="74902"/>
              </a:srgbClr>
            </a:glow>
          </a:effectLst>
          <a:latin typeface="+mn-lt"/>
          <a:ea typeface="+mn-ea"/>
          <a:cs typeface="+mn-cs"/>
        </a:defRPr>
      </a:lvl2pPr>
      <a:lvl3pPr marL="1598613" indent="-6842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11485563" algn="r"/>
        </a:tabLst>
        <a:defRPr sz="3600" kern="1200">
          <a:solidFill>
            <a:schemeClr val="tx1"/>
          </a:solidFill>
          <a:effectLst>
            <a:glow rad="76200">
              <a:srgbClr val="EEEEEE">
                <a:alpha val="74902"/>
              </a:srgbClr>
            </a:glow>
          </a:effectLst>
          <a:latin typeface="+mn-lt"/>
          <a:ea typeface="+mn-ea"/>
          <a:cs typeface="+mn-cs"/>
        </a:defRPr>
      </a:lvl3pPr>
      <a:lvl4pPr marL="2058988" indent="-687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11485563" algn="r"/>
        </a:tabLst>
        <a:defRPr sz="3200" kern="1200">
          <a:solidFill>
            <a:schemeClr val="tx1"/>
          </a:solidFill>
          <a:effectLst>
            <a:glow rad="76200">
              <a:srgbClr val="EEEEEE">
                <a:alpha val="74902"/>
              </a:srgbClr>
            </a:glow>
          </a:effectLst>
          <a:latin typeface="+mn-lt"/>
          <a:ea typeface="+mn-ea"/>
          <a:cs typeface="+mn-cs"/>
        </a:defRPr>
      </a:lvl4pPr>
      <a:lvl5pPr marL="2513013" indent="-6842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11485563" algn="r"/>
        </a:tabLst>
        <a:defRPr sz="3200" kern="1200">
          <a:solidFill>
            <a:schemeClr val="tx1"/>
          </a:solidFill>
          <a:effectLst>
            <a:glow rad="76200">
              <a:srgbClr val="EEEEEE">
                <a:alpha val="74902"/>
              </a:srgbClr>
            </a:glo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D8E841-1871-48CE-9FC4-660B112E5C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kern="1200" dirty="0">
                <a:solidFill>
                  <a:schemeClr val="tx1"/>
                </a:solidFill>
                <a:effectLst>
                  <a:glow rad="76200">
                    <a:srgbClr val="EEEEEE">
                      <a:alpha val="75000"/>
                    </a:srgbClr>
                  </a:glow>
                </a:effectLst>
                <a:latin typeface="+mj-lt"/>
                <a:ea typeface="+mj-ea"/>
                <a:cs typeface="+mj-cs"/>
              </a:rPr>
              <a:t>Turning the Tables</a:t>
            </a:r>
            <a:endParaRPr lang="en-US" dirty="0">
              <a:effectLst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DCBA7F0-15D9-4FAE-8C34-6905C57CC5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1"/>
                </a:solidFill>
                <a:effectLst>
                  <a:glow rad="76200">
                    <a:srgbClr val="EEEEEE">
                      <a:alpha val="75000"/>
                    </a:srgbClr>
                  </a:glow>
                </a:effectLst>
                <a:latin typeface="+mn-lt"/>
                <a:ea typeface="+mn-ea"/>
                <a:cs typeface="+mn-cs"/>
              </a:rPr>
              <a:t>John 2:12-25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12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CD83620-081C-4836-834E-247BBBB3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the Tables – John 2:12-25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1BA35-4946-4D89-943C-8748F2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Discipleship Starts with Connection</a:t>
            </a:r>
          </a:p>
          <a:p>
            <a:r>
              <a:rPr lang="en-US" dirty="0"/>
              <a:t>Discipleship requires Cleansing</a:t>
            </a:r>
          </a:p>
          <a:p>
            <a:r>
              <a:rPr lang="en-US" dirty="0"/>
              <a:t>Discipleship Involves Remembering and Understanding</a:t>
            </a:r>
          </a:p>
          <a:p>
            <a:r>
              <a:rPr lang="en-US" dirty="0"/>
              <a:t>Belief is not Enough</a:t>
            </a:r>
          </a:p>
        </p:txBody>
      </p:sp>
    </p:spTree>
    <p:extLst>
      <p:ext uri="{BB962C8B-B14F-4D97-AF65-F5344CB8AC3E}">
        <p14:creationId xmlns:p14="http://schemas.microsoft.com/office/powerpoint/2010/main" val="255635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CD83620-081C-4836-834E-247BBBB3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Discipleship Starts with Connection</a:t>
            </a:r>
            <a:br>
              <a:rPr lang="en-US" dirty="0"/>
            </a:br>
            <a:r>
              <a:rPr lang="en-US" dirty="0"/>
              <a:t>John 2:12-13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1BA35-4946-4D89-943C-8748F2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were connecting with each other and getting to know each other.</a:t>
            </a:r>
          </a:p>
          <a:p>
            <a:r>
              <a:rPr lang="en-US" dirty="0"/>
              <a:t>As you consider the people around you have you connected with them?</a:t>
            </a:r>
          </a:p>
          <a:p>
            <a:r>
              <a:rPr lang="en-US" dirty="0"/>
              <a:t>Discipleship is the changing of a life to be more like Jesus.  Discipleship begins with connection.</a:t>
            </a:r>
          </a:p>
        </p:txBody>
      </p:sp>
    </p:spTree>
    <p:extLst>
      <p:ext uri="{BB962C8B-B14F-4D97-AF65-F5344CB8AC3E}">
        <p14:creationId xmlns:p14="http://schemas.microsoft.com/office/powerpoint/2010/main" val="357451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D8090-9D4E-4A30-B6F5-0865CEC10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Discipleship requires Cleansing</a:t>
            </a:r>
            <a:br>
              <a:rPr lang="en-US" dirty="0"/>
            </a:br>
            <a:r>
              <a:rPr lang="en-US" dirty="0"/>
              <a:t>John 2:14-17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FFEA3-3DA1-47C3-AA46-321FF39D7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 was needed and what Jesus did highlighted the needed change.</a:t>
            </a:r>
          </a:p>
          <a:p>
            <a:r>
              <a:rPr lang="en-US" dirty="0"/>
              <a:t>When God asks for sweeping changes in your life, will you follow or resist?</a:t>
            </a:r>
          </a:p>
          <a:p>
            <a:r>
              <a:rPr lang="en-US" dirty="0"/>
              <a:t>Discipleship is the changing of a life to be more like Jesus.  Discipleship may be sweeping and requires intentionality.</a:t>
            </a:r>
          </a:p>
        </p:txBody>
      </p:sp>
    </p:spTree>
    <p:extLst>
      <p:ext uri="{BB962C8B-B14F-4D97-AF65-F5344CB8AC3E}">
        <p14:creationId xmlns:p14="http://schemas.microsoft.com/office/powerpoint/2010/main" val="248936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C2F1B-1909-44CE-917F-E6BF68DB7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Discipleship Involves Remembering and Understanding	John 2:18-22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0D795-50CF-42B4-A35A-6EED0BB92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Holy Spirit will teach and remind you</a:t>
            </a:r>
            <a:br>
              <a:rPr lang="en-US" dirty="0"/>
            </a:br>
            <a:r>
              <a:rPr lang="en-US" dirty="0"/>
              <a:t>	John 14:26</a:t>
            </a:r>
          </a:p>
          <a:p>
            <a:r>
              <a:rPr lang="en-US" dirty="0"/>
              <a:t>Discipleship is the changing of a life to be more like Jesus.  Discipleship is about remembering and then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305625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93CEF-F6D2-406E-8828-84E654D9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Belief is not Enough</a:t>
            </a:r>
            <a:br>
              <a:rPr lang="en-US" dirty="0"/>
            </a:br>
            <a:r>
              <a:rPr lang="en-US" dirty="0"/>
              <a:t>John 2:23-25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CEB50-BD2E-4DCA-9877-BA73C0E5E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Believing is not enough	James 2:19</a:t>
            </a:r>
          </a:p>
          <a:p>
            <a:r>
              <a:rPr lang="en-US" dirty="0"/>
              <a:t>If you believe in your heart, He WILL trust Himself to you	Romans 10:9</a:t>
            </a:r>
          </a:p>
          <a:p>
            <a:r>
              <a:rPr lang="en-US" dirty="0"/>
              <a:t>If all you have is a belief in your mind and actions that you take, it is not enough	Matthew 7:22-23</a:t>
            </a:r>
          </a:p>
        </p:txBody>
      </p:sp>
    </p:spTree>
    <p:extLst>
      <p:ext uri="{BB962C8B-B14F-4D97-AF65-F5344CB8AC3E}">
        <p14:creationId xmlns:p14="http://schemas.microsoft.com/office/powerpoint/2010/main" val="979985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93CEF-F6D2-406E-8828-84E654D9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Belief is not Enough</a:t>
            </a:r>
            <a:br>
              <a:rPr lang="en-US" dirty="0"/>
            </a:br>
            <a:r>
              <a:rPr lang="en-US" dirty="0"/>
              <a:t>John 2:23-25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CEB50-BD2E-4DCA-9877-BA73C0E5E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Discipleship is the changing of a life to be more like Jesus.  Discipleship takes a changed life, not just agreement.</a:t>
            </a:r>
          </a:p>
          <a:p>
            <a:r>
              <a:rPr lang="en-US" dirty="0"/>
              <a:t>When you give Him your whole life, He will turn the table in your heart, but in a good way!</a:t>
            </a:r>
          </a:p>
        </p:txBody>
      </p:sp>
    </p:spTree>
    <p:extLst>
      <p:ext uri="{BB962C8B-B14F-4D97-AF65-F5344CB8AC3E}">
        <p14:creationId xmlns:p14="http://schemas.microsoft.com/office/powerpoint/2010/main" val="185100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F3B1660-71C3-4A20-927A-01597BBDAE19}" vid="{3496B247-78A7-4ACB-B5FB-039A299EE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Presentation</Template>
  <TotalTime>22</TotalTime>
  <Words>280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Turning the Tables</vt:lpstr>
      <vt:lpstr>Turning the Tables – John 2:12-25</vt:lpstr>
      <vt:lpstr>Discipleship Starts with Connection John 2:12-13</vt:lpstr>
      <vt:lpstr>Discipleship requires Cleansing John 2:14-17</vt:lpstr>
      <vt:lpstr>Discipleship Involves Remembering and Understanding John 2:18-22</vt:lpstr>
      <vt:lpstr>Belief is not Enough John 2:23-25</vt:lpstr>
      <vt:lpstr>Belief is not Enough John 2:23-25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Finkenbinder</dc:creator>
  <cp:lastModifiedBy>Kevin Finkenbinder</cp:lastModifiedBy>
  <cp:revision>3</cp:revision>
  <dcterms:created xsi:type="dcterms:W3CDTF">2020-08-07T13:11:10Z</dcterms:created>
  <dcterms:modified xsi:type="dcterms:W3CDTF">2020-08-07T13:33:49Z</dcterms:modified>
</cp:coreProperties>
</file>