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5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8B8"/>
    <a:srgbClr val="E6D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15987" autoAdjust="0"/>
    <p:restoredTop sz="86410" autoAdjust="0"/>
  </p:normalViewPr>
  <p:slideViewPr>
    <p:cSldViewPr snapToGrid="0">
      <p:cViewPr varScale="1">
        <p:scale>
          <a:sx n="106" d="100"/>
          <a:sy n="106" d="100"/>
        </p:scale>
        <p:origin x="108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91FA-A545-4423-838A-60705E0D3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5C483-8817-4603-8111-4DF43AF43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288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92F0-30FF-4DC2-9BBF-FDCBD98C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076C-9B96-40B9-8987-39EC48396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503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368C-0D26-490F-A163-22A657BE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76F71-1314-45E0-B14C-FC04AC10D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5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3F865-D6B6-4DF5-AACB-21FF9D76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5991-A098-4B13-8E00-DE7CEA08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8F540-69BC-4912-908A-6E7D72CC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4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CBA6-6EFF-44F1-AADB-47FB09E0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D8803-B6C2-495C-81C8-C171282C7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AC1E3-A160-46F7-A2DE-E8305E18F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4821AD-911A-45EE-A931-52CB56008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CCDCB-7D5B-4186-8000-9FA0AC4CA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80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EE4B-882F-4B71-84CD-4E4B2E8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21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36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91FA-A545-4423-838A-60705E0D3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5C483-8817-4603-8111-4DF43AF43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018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92F0-30FF-4DC2-9BBF-FDCBD98C9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-809625"/>
            <a:ext cx="11386458" cy="7034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076C-9B96-40B9-8987-39EC48396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295275"/>
            <a:ext cx="11386458" cy="6197600"/>
          </a:xfrm>
        </p:spPr>
        <p:txBody>
          <a:bodyPr/>
          <a:lstStyle>
            <a:lvl1pPr marL="0" indent="0" algn="ctr">
              <a:lnSpc>
                <a:spcPct val="125000"/>
              </a:lnSpc>
              <a:defRPr/>
            </a:lvl1pPr>
            <a:lvl2pPr marL="0" indent="0" algn="ctr">
              <a:lnSpc>
                <a:spcPct val="125000"/>
              </a:lnSpc>
              <a:defRPr/>
            </a:lvl2pPr>
            <a:lvl3pPr marL="0" indent="0" algn="ctr">
              <a:lnSpc>
                <a:spcPct val="125000"/>
              </a:lnSpc>
              <a:defRPr/>
            </a:lvl3pPr>
            <a:lvl4pPr marL="0" indent="0" algn="ctr">
              <a:lnSpc>
                <a:spcPct val="125000"/>
              </a:lnSpc>
              <a:defRPr/>
            </a:lvl4pPr>
            <a:lvl5pPr marL="0" indent="0" algn="ctr">
              <a:lnSpc>
                <a:spcPct val="125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436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alphaModFix amt="20000"/>
            <a:lum/>
          </a:blip>
          <a:srcRect/>
          <a:stretch>
            <a:fillRect l="-3000" t="-3000" r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04FED4-0A80-47C4-81BE-620C8C7FE6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06" y="0"/>
            <a:ext cx="6862714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F3030C2-4441-44C0-AB88-692EDAE1B9AC}"/>
              </a:ext>
            </a:extLst>
          </p:cNvPr>
          <p:cNvSpPr/>
          <p:nvPr userDrawn="1"/>
        </p:nvSpPr>
        <p:spPr>
          <a:xfrm>
            <a:off x="2762054" y="122548"/>
            <a:ext cx="6608190" cy="6586644"/>
          </a:xfrm>
          <a:prstGeom prst="ellips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548ABE-0280-4325-812E-0CD2AA3F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195943"/>
            <a:ext cx="11386458" cy="169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5349A-F1B9-4D2A-AD2A-116E0BED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771" y="2000251"/>
            <a:ext cx="11386458" cy="4492624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66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n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>
          <a:tab pos="10972800" algn="r"/>
        </a:tabLst>
        <a:defRPr sz="44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j-lt"/>
          <a:ea typeface="+mn-ea"/>
          <a:cs typeface="+mn-cs"/>
        </a:defRPr>
      </a:lvl1pPr>
      <a:lvl2pPr marL="11430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0972800" algn="r"/>
        </a:tabLst>
        <a:defRPr sz="40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j-lt"/>
          <a:ea typeface="+mn-ea"/>
          <a:cs typeface="+mn-cs"/>
        </a:defRPr>
      </a:lvl2pPr>
      <a:lvl3pPr marL="16002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0972800" algn="r"/>
        </a:tabLst>
        <a:defRPr sz="36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j-lt"/>
          <a:ea typeface="+mn-ea"/>
          <a:cs typeface="+mn-cs"/>
        </a:defRPr>
      </a:lvl3pPr>
      <a:lvl4pPr marL="20574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0972800" algn="r"/>
        </a:tabLst>
        <a:defRPr sz="32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j-lt"/>
          <a:ea typeface="+mn-ea"/>
          <a:cs typeface="+mn-cs"/>
        </a:defRPr>
      </a:lvl4pPr>
      <a:lvl5pPr marL="25146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10972800" algn="r"/>
        </a:tabLst>
        <a:defRPr sz="3200" b="0" kern="1200">
          <a:solidFill>
            <a:schemeClr val="tx1"/>
          </a:solidFill>
          <a:effectLst>
            <a:glow rad="431800">
              <a:schemeClr val="bg1">
                <a:alpha val="95000"/>
              </a:schemeClr>
            </a:glow>
          </a:effectLst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548ABE-0280-4325-812E-0CD2AA3F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195943"/>
            <a:ext cx="11386458" cy="169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5349A-F1B9-4D2A-AD2A-116E0BED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771" y="2000251"/>
            <a:ext cx="11386458" cy="4492624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4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n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j-lt"/>
          <a:ea typeface="+mn-ea"/>
          <a:cs typeface="+mn-cs"/>
        </a:defRPr>
      </a:lvl1pPr>
      <a:lvl2pPr marL="11430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j-lt"/>
          <a:ea typeface="+mn-ea"/>
          <a:cs typeface="+mn-cs"/>
        </a:defRPr>
      </a:lvl2pPr>
      <a:lvl3pPr marL="16002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6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j-lt"/>
          <a:ea typeface="+mn-ea"/>
          <a:cs typeface="+mn-cs"/>
        </a:defRPr>
      </a:lvl3pPr>
      <a:lvl4pPr marL="20574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j-lt"/>
          <a:ea typeface="+mn-ea"/>
          <a:cs typeface="+mn-cs"/>
        </a:defRPr>
      </a:lvl4pPr>
      <a:lvl5pPr marL="2514600" indent="-685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b="0" kern="1200">
          <a:solidFill>
            <a:schemeClr val="tx1"/>
          </a:solidFill>
          <a:effectLst>
            <a:glow rad="127000">
              <a:schemeClr val="bg1"/>
            </a:glow>
          </a:effectLst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26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"/>
    </mc:Choice>
    <mc:Fallback>
      <p:transition advClick="0" advTm="1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8115-540E-42A5-98D2-9B68EB03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Tested Belief</a:t>
            </a:r>
            <a:br>
              <a:rPr lang="en-US" dirty="0"/>
            </a:br>
            <a:r>
              <a:rPr lang="en-US" dirty="0"/>
              <a:t>John 5:9b-13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8287B-1478-43D9-8117-FCBBFA00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act in faith, some will question you.</a:t>
            </a:r>
          </a:p>
          <a:p>
            <a:r>
              <a:rPr lang="en-US" dirty="0"/>
              <a:t>Will you continue to act out your belief even when challenged.  Will you survive the tests that challenge your faith?</a:t>
            </a:r>
          </a:p>
        </p:txBody>
      </p:sp>
    </p:spTree>
    <p:extLst>
      <p:ext uri="{BB962C8B-B14F-4D97-AF65-F5344CB8AC3E}">
        <p14:creationId xmlns:p14="http://schemas.microsoft.com/office/powerpoint/2010/main" val="262312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751E5-092C-464F-873D-29838EF1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Unstable Belief	</a:t>
            </a:r>
            <a:br>
              <a:rPr lang="en-US" dirty="0"/>
            </a:br>
            <a:r>
              <a:rPr lang="en-US" dirty="0"/>
              <a:t>John 5:14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017EF-70DD-4BCA-90D0-E71DF14D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we willing to keep serving now that the crisis has passed?</a:t>
            </a:r>
          </a:p>
          <a:p>
            <a:r>
              <a:rPr lang="en-US" dirty="0"/>
              <a:t>Will you deny Jesus after He has rescued you, or will you remain faithful?</a:t>
            </a:r>
          </a:p>
        </p:txBody>
      </p:sp>
    </p:spTree>
    <p:extLst>
      <p:ext uri="{BB962C8B-B14F-4D97-AF65-F5344CB8AC3E}">
        <p14:creationId xmlns:p14="http://schemas.microsoft.com/office/powerpoint/2010/main" val="339096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5D47-671B-4A96-B6D9-4CBF83AD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Persecuted Belief</a:t>
            </a:r>
            <a:br>
              <a:rPr lang="en-US" dirty="0"/>
            </a:br>
            <a:r>
              <a:rPr lang="en-US" dirty="0"/>
              <a:t>John 5:15-16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72718-D06F-4EEC-9598-1A567B79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stand firm in our faith for Jesus, we will experience persecution.</a:t>
            </a:r>
          </a:p>
          <a:p>
            <a:r>
              <a:rPr lang="en-US" dirty="0"/>
              <a:t>Will you maintain your belief even when persecuted?  Will you publicly live out your faith even when persecuted?</a:t>
            </a:r>
          </a:p>
        </p:txBody>
      </p:sp>
    </p:spTree>
    <p:extLst>
      <p:ext uri="{BB962C8B-B14F-4D97-AF65-F5344CB8AC3E}">
        <p14:creationId xmlns:p14="http://schemas.microsoft.com/office/powerpoint/2010/main" val="297732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88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D2D6-0E43-406A-BAF5-F52C743AE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0" kern="12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+mn-lt"/>
                <a:ea typeface="+mj-ea"/>
                <a:cs typeface="+mj-cs"/>
              </a:rPr>
              <a:t>Signs of Belief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AB958-0307-41EB-94EB-12FA5DBD7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6000" b="0" kern="12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+mn-lt"/>
                <a:ea typeface="+mj-ea"/>
                <a:cs typeface="+mj-cs"/>
              </a:rPr>
              <a:t>John 4:43-5:16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9C8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dyn1.heritagestatic.com/lf?set=path%5B1%2F9%2F2%2F3%2F2%2F19232176%5D%2Csizedata%5B850x600%5D&amp;call=url%5Bfile%3Aproduct.chain%5D">
            <a:extLst>
              <a:ext uri="{FF2B5EF4-FFF2-40B4-BE49-F238E27FC236}">
                <a16:creationId xmlns:a16="http://schemas.microsoft.com/office/drawing/2014/main" id="{C806752E-BF5B-4628-BE0F-2F6A100609E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9114" r="3381" b="4289"/>
          <a:stretch/>
        </p:blipFill>
        <p:spPr bwMode="auto">
          <a:xfrm>
            <a:off x="3498049" y="9525"/>
            <a:ext cx="5224478" cy="6838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98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D6C9-152D-4581-B85C-53DB3066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of Belief</a:t>
            </a:r>
            <a:r>
              <a:rPr lang="en-US" baseline="0" dirty="0"/>
              <a:t> – </a:t>
            </a:r>
            <a:r>
              <a:rPr lang="en-US" dirty="0"/>
              <a:t>John 4:43-5:16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BB045-0C84-41C6-B306-E2C5C06CB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dirty="0"/>
              <a:t>Missing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Desperate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Expectant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Misplaced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Active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Tested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Unstable Belief</a:t>
            </a:r>
          </a:p>
          <a:p>
            <a:pPr algn="ctr">
              <a:lnSpc>
                <a:spcPct val="140000"/>
              </a:lnSpc>
            </a:pPr>
            <a:r>
              <a:rPr lang="en-US" dirty="0"/>
              <a:t>Persecuted Belief</a:t>
            </a:r>
          </a:p>
        </p:txBody>
      </p:sp>
    </p:spTree>
    <p:extLst>
      <p:ext uri="{BB962C8B-B14F-4D97-AF65-F5344CB8AC3E}">
        <p14:creationId xmlns:p14="http://schemas.microsoft.com/office/powerpoint/2010/main" val="370586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97A6-F6C1-46E4-B0FB-8C229E92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Missing Belief</a:t>
            </a:r>
            <a:br>
              <a:rPr lang="en-US" dirty="0"/>
            </a:br>
            <a:r>
              <a:rPr lang="en-US" dirty="0"/>
              <a:t>John 4:43-46a,48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7D09F-BCD5-4DC4-9709-00A197153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us have times of disbelief.</a:t>
            </a:r>
          </a:p>
          <a:p>
            <a:r>
              <a:rPr lang="en-US" dirty="0"/>
              <a:t>God has given us all ample evidence to believe 	Romans 1:19-22</a:t>
            </a:r>
          </a:p>
          <a:p>
            <a:r>
              <a:rPr lang="en-US" dirty="0"/>
              <a:t>“Lord, I believe, help my unbelief.”	Mark 9:24</a:t>
            </a:r>
          </a:p>
        </p:txBody>
      </p:sp>
    </p:spTree>
    <p:extLst>
      <p:ext uri="{BB962C8B-B14F-4D97-AF65-F5344CB8AC3E}">
        <p14:creationId xmlns:p14="http://schemas.microsoft.com/office/powerpoint/2010/main" val="9934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8389-F8A7-43C8-BD26-35DDC331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Desperate Belief</a:t>
            </a:r>
            <a:br>
              <a:rPr lang="en-US" dirty="0"/>
            </a:br>
            <a:r>
              <a:rPr lang="en-US" dirty="0"/>
              <a:t>John 4:46-49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E424F-3D5D-4253-ADB1-06F120E57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type of belief does not show full trust in God</a:t>
            </a:r>
          </a:p>
          <a:p>
            <a:r>
              <a:rPr lang="en-US" dirty="0"/>
              <a:t>A desperate belief is far better than no belief.</a:t>
            </a:r>
          </a:p>
          <a:p>
            <a:r>
              <a:rPr lang="en-US" dirty="0"/>
              <a:t>When you are desperate will you show your belief by seeking God?	Psalm 142:6</a:t>
            </a:r>
          </a:p>
        </p:txBody>
      </p:sp>
    </p:spTree>
    <p:extLst>
      <p:ext uri="{BB962C8B-B14F-4D97-AF65-F5344CB8AC3E}">
        <p14:creationId xmlns:p14="http://schemas.microsoft.com/office/powerpoint/2010/main" val="321994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E1A2-EAD9-4A63-A094-AB9D79B1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Expectant Belief</a:t>
            </a:r>
            <a:br>
              <a:rPr lang="en-US" dirty="0"/>
            </a:br>
            <a:r>
              <a:rPr lang="en-US" dirty="0"/>
              <a:t>John 4:50-54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6903A-BAE1-4244-879F-EE43F9AD3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Blessed are those who have not seen and yet have believed</a:t>
            </a:r>
            <a:br>
              <a:rPr lang="en-US" dirty="0"/>
            </a:br>
            <a:r>
              <a:rPr lang="en-US" dirty="0"/>
              <a:t>	John 20:29</a:t>
            </a:r>
          </a:p>
          <a:p>
            <a:r>
              <a:rPr lang="en-US" dirty="0"/>
              <a:t>When you ask God for help, will you trust Him in expectant belief?</a:t>
            </a:r>
          </a:p>
          <a:p>
            <a:r>
              <a:rPr lang="en-US" dirty="0"/>
              <a:t>“even though you do not see Him now, you believe in Him”</a:t>
            </a:r>
            <a:br>
              <a:rPr lang="en-US" dirty="0"/>
            </a:br>
            <a:r>
              <a:rPr lang="en-US" dirty="0"/>
              <a:t>	1 Peter 1:8-9</a:t>
            </a:r>
          </a:p>
        </p:txBody>
      </p:sp>
    </p:spTree>
    <p:extLst>
      <p:ext uri="{BB962C8B-B14F-4D97-AF65-F5344CB8AC3E}">
        <p14:creationId xmlns:p14="http://schemas.microsoft.com/office/powerpoint/2010/main" val="196173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E15E-2842-4709-A440-288871A5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Misplaced Belief</a:t>
            </a:r>
            <a:br>
              <a:rPr lang="en-US" dirty="0"/>
            </a:br>
            <a:r>
              <a:rPr lang="en-US" dirty="0"/>
              <a:t>John 5:1-5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140A-2145-48A2-A0AF-B646BD74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place our faith on anything other than God, we often stall our lives.</a:t>
            </a:r>
          </a:p>
          <a:p>
            <a:r>
              <a:rPr lang="en-US" dirty="0"/>
              <a:t>Will you turn from misplaced belief and instead put your trust in God?</a:t>
            </a:r>
          </a:p>
        </p:txBody>
      </p:sp>
    </p:spTree>
    <p:extLst>
      <p:ext uri="{BB962C8B-B14F-4D97-AF65-F5344CB8AC3E}">
        <p14:creationId xmlns:p14="http://schemas.microsoft.com/office/powerpoint/2010/main" val="386930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CC83A-26B6-4585-A3BF-1F3004D4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Active Belief</a:t>
            </a:r>
            <a:br>
              <a:rPr lang="en-US" dirty="0"/>
            </a:br>
            <a:r>
              <a:rPr lang="en-US" dirty="0"/>
              <a:t>John 5:6-9a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0F7C-8839-43C6-A260-E1BB8CDB5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people do not want to be well</a:t>
            </a:r>
          </a:p>
          <a:p>
            <a:r>
              <a:rPr lang="en-US" dirty="0"/>
              <a:t>When our belief is genuine, we act in confidence.</a:t>
            </a:r>
          </a:p>
          <a:p>
            <a:r>
              <a:rPr lang="en-US" dirty="0"/>
              <a:t>If you are praying for rain, active belief brings an umbrella to the prayer meeting.</a:t>
            </a:r>
          </a:p>
          <a:p>
            <a:r>
              <a:rPr lang="en-US" dirty="0"/>
              <a:t>Will you act to demonstrate your belief and trust in God’s provision?</a:t>
            </a:r>
          </a:p>
        </p:txBody>
      </p:sp>
    </p:spTree>
    <p:extLst>
      <p:ext uri="{BB962C8B-B14F-4D97-AF65-F5344CB8AC3E}">
        <p14:creationId xmlns:p14="http://schemas.microsoft.com/office/powerpoint/2010/main" val="3447860919"/>
      </p:ext>
    </p:extLst>
  </p:cSld>
  <p:clrMapOvr>
    <a:masterClrMapping/>
  </p:clrMapOvr>
</p:sld>
</file>

<file path=ppt/theme/theme1.xml><?xml version="1.0" encoding="utf-8"?>
<a:theme xmlns:a="http://schemas.openxmlformats.org/drawingml/2006/main" name="Serm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mon  and Song Template" id="{AD7BD512-0016-4BA7-8E80-A61FD1762C1E}" vid="{B3098B6C-A5D3-444D-86AB-2E2C2158795C}"/>
    </a:ext>
  </a:extLst>
</a:theme>
</file>

<file path=ppt/theme/theme2.xml><?xml version="1.0" encoding="utf-8"?>
<a:theme xmlns:a="http://schemas.openxmlformats.org/drawingml/2006/main" name="Song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mon  and Song Template" id="{AD7BD512-0016-4BA7-8E80-A61FD1762C1E}" vid="{2469B233-6693-464E-BD4E-3681FBCAA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 and Song Template</Template>
  <TotalTime>81</TotalTime>
  <Words>367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Sermons</vt:lpstr>
      <vt:lpstr>Songs</vt:lpstr>
      <vt:lpstr>PowerPoint Presentation</vt:lpstr>
      <vt:lpstr>Signs of Belief</vt:lpstr>
      <vt:lpstr>PowerPoint Presentation</vt:lpstr>
      <vt:lpstr>Signs of Belief – John 4:43-5:16</vt:lpstr>
      <vt:lpstr>Missing Belief John 4:43-46a,48</vt:lpstr>
      <vt:lpstr>Desperate Belief John 4:46-49</vt:lpstr>
      <vt:lpstr>Expectant Belief John 4:50-54</vt:lpstr>
      <vt:lpstr>Misplaced Belief John 5:1-5</vt:lpstr>
      <vt:lpstr>Active Belief John 5:6-9a</vt:lpstr>
      <vt:lpstr>Tested Belief John 5:9b-13</vt:lpstr>
      <vt:lpstr>Unstable Belief  John 5:14</vt:lpstr>
      <vt:lpstr>Persecuted Belief John 5:15-16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Belief</dc:title>
  <dc:creator>Kevin Finkenbinder</dc:creator>
  <cp:lastModifiedBy>Kevin Finkenbinder</cp:lastModifiedBy>
  <cp:revision>4</cp:revision>
  <dcterms:created xsi:type="dcterms:W3CDTF">2020-09-05T19:43:24Z</dcterms:created>
  <dcterms:modified xsi:type="dcterms:W3CDTF">2020-09-05T21:05:06Z</dcterms:modified>
</cp:coreProperties>
</file>