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86410" autoAdjust="0"/>
  </p:normalViewPr>
  <p:slideViewPr>
    <p:cSldViewPr snapToGrid="0">
      <p:cViewPr varScale="1">
        <p:scale>
          <a:sx n="106" d="100"/>
          <a:sy n="106" d="100"/>
        </p:scale>
        <p:origin x="108" y="240"/>
      </p:cViewPr>
      <p:guideLst/>
    </p:cSldViewPr>
  </p:slideViewPr>
  <p:outlineViewPr>
    <p:cViewPr>
      <p:scale>
        <a:sx n="33" d="100"/>
        <a:sy n="33" d="100"/>
      </p:scale>
      <p:origin x="0" y="-34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91FA-A545-4423-838A-60705E0D3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5C483-8817-4603-8111-4DF43AF43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288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692F0-30FF-4DC2-9BBF-FDCBD98C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0076C-9B96-40B9-8987-39EC48396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503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368C-0D26-490F-A163-22A657BE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76F71-1314-45E0-B14C-FC04AC10D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5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F865-D6B6-4DF5-AACB-21FF9D76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A5991-A098-4B13-8E00-DE7CEA08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8F540-69BC-4912-908A-6E7D72CC1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46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CBA6-6EFF-44F1-AADB-47FB09E0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D8803-B6C2-495C-81C8-C171282C7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AC1E3-A160-46F7-A2DE-E8305E18F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821AD-911A-45EE-A931-52CB56008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ECCDCB-7D5B-4186-8000-9FA0AC4CA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80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EE4B-882F-4B71-84CD-4E4B2E8C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521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64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91FA-A545-4423-838A-60705E0D3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5C483-8817-4603-8111-4DF43AF43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018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692F0-30FF-4DC2-9BBF-FDCBD98C9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-809625"/>
            <a:ext cx="11386458" cy="7034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0076C-9B96-40B9-8987-39EC48396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295275"/>
            <a:ext cx="11386458" cy="6197600"/>
          </a:xfrm>
        </p:spPr>
        <p:txBody>
          <a:bodyPr/>
          <a:lstStyle>
            <a:lvl1pPr marL="0" indent="0" algn="ctr">
              <a:lnSpc>
                <a:spcPct val="125000"/>
              </a:lnSpc>
              <a:defRPr/>
            </a:lvl1pPr>
            <a:lvl2pPr marL="0" indent="0" algn="ctr">
              <a:lnSpc>
                <a:spcPct val="125000"/>
              </a:lnSpc>
              <a:defRPr/>
            </a:lvl2pPr>
            <a:lvl3pPr marL="0" indent="0" algn="ctr">
              <a:lnSpc>
                <a:spcPct val="125000"/>
              </a:lnSpc>
              <a:defRPr/>
            </a:lvl3pPr>
            <a:lvl4pPr marL="0" indent="0" algn="ctr">
              <a:lnSpc>
                <a:spcPct val="125000"/>
              </a:lnSpc>
              <a:defRPr/>
            </a:lvl4pPr>
            <a:lvl5pPr marL="0" indent="0" algn="ctr">
              <a:lnSpc>
                <a:spcPct val="12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436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35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48ABE-0280-4325-812E-0CD2AA3F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95943"/>
            <a:ext cx="11386458" cy="1698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5349A-F1B9-4D2A-AD2A-116E0BED5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771" y="2000251"/>
            <a:ext cx="11386458" cy="449262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6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effectLst>
            <a:glow rad="127000">
              <a:schemeClr val="bg1"/>
            </a:glow>
          </a:effectLst>
          <a:latin typeface="+mn-lt"/>
          <a:ea typeface="+mj-ea"/>
          <a:cs typeface="+mj-cs"/>
        </a:defRPr>
      </a:lvl1pPr>
    </p:titleStyle>
    <p:bodyStyle>
      <a:lvl1pPr marL="685800" indent="-685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>
          <a:tab pos="10972800" algn="r"/>
        </a:tabLst>
        <a:defRPr sz="4400" b="0" kern="1200">
          <a:solidFill>
            <a:schemeClr val="tx1"/>
          </a:solidFill>
          <a:effectLst>
            <a:glow rad="127000">
              <a:schemeClr val="bg1"/>
            </a:glow>
          </a:effectLst>
          <a:latin typeface="+mj-lt"/>
          <a:ea typeface="+mn-ea"/>
          <a:cs typeface="+mn-cs"/>
        </a:defRPr>
      </a:lvl1pPr>
      <a:lvl2pPr marL="1143000" indent="-685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10972800" algn="r"/>
        </a:tabLst>
        <a:defRPr sz="4000" b="0" kern="1200">
          <a:solidFill>
            <a:schemeClr val="tx1"/>
          </a:solidFill>
          <a:effectLst>
            <a:glow rad="127000">
              <a:schemeClr val="bg1"/>
            </a:glow>
          </a:effectLst>
          <a:latin typeface="+mj-lt"/>
          <a:ea typeface="+mn-ea"/>
          <a:cs typeface="+mn-cs"/>
        </a:defRPr>
      </a:lvl2pPr>
      <a:lvl3pPr marL="1600200" indent="-685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10972800" algn="r"/>
        </a:tabLst>
        <a:defRPr sz="3600" b="0" kern="1200">
          <a:solidFill>
            <a:schemeClr val="tx1"/>
          </a:solidFill>
          <a:effectLst>
            <a:glow rad="127000">
              <a:schemeClr val="bg1"/>
            </a:glow>
          </a:effectLst>
          <a:latin typeface="+mj-lt"/>
          <a:ea typeface="+mn-ea"/>
          <a:cs typeface="+mn-cs"/>
        </a:defRPr>
      </a:lvl3pPr>
      <a:lvl4pPr marL="2057400" indent="-685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10972800" algn="r"/>
        </a:tabLst>
        <a:defRPr sz="3200" b="0" kern="1200">
          <a:solidFill>
            <a:schemeClr val="tx1"/>
          </a:solidFill>
          <a:effectLst>
            <a:glow rad="127000">
              <a:schemeClr val="bg1"/>
            </a:glow>
          </a:effectLst>
          <a:latin typeface="+mj-lt"/>
          <a:ea typeface="+mn-ea"/>
          <a:cs typeface="+mn-cs"/>
        </a:defRPr>
      </a:lvl4pPr>
      <a:lvl5pPr marL="2514600" indent="-685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10972800" algn="r"/>
        </a:tabLst>
        <a:defRPr sz="3200" b="0" kern="1200">
          <a:solidFill>
            <a:schemeClr val="tx1"/>
          </a:solidFill>
          <a:effectLst>
            <a:glow rad="127000">
              <a:schemeClr val="bg1"/>
            </a:glow>
          </a:effectLst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48ABE-0280-4325-812E-0CD2AA3F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95943"/>
            <a:ext cx="11386458" cy="1698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5349A-F1B9-4D2A-AD2A-116E0BED5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771" y="2000251"/>
            <a:ext cx="11386458" cy="449262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43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effectLst>
            <a:glow rad="127000">
              <a:schemeClr val="bg1"/>
            </a:glow>
          </a:effectLst>
          <a:latin typeface="+mn-lt"/>
          <a:ea typeface="+mj-ea"/>
          <a:cs typeface="+mj-cs"/>
        </a:defRPr>
      </a:lvl1pPr>
    </p:titleStyle>
    <p:bodyStyle>
      <a:lvl1pPr marL="685800" indent="-685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b="0" kern="1200">
          <a:solidFill>
            <a:schemeClr val="tx1"/>
          </a:solidFill>
          <a:effectLst>
            <a:glow rad="127000">
              <a:schemeClr val="bg1"/>
            </a:glow>
          </a:effectLst>
          <a:latin typeface="+mj-lt"/>
          <a:ea typeface="+mn-ea"/>
          <a:cs typeface="+mn-cs"/>
        </a:defRPr>
      </a:lvl1pPr>
      <a:lvl2pPr marL="1143000" indent="-685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000" b="0" kern="1200">
          <a:solidFill>
            <a:schemeClr val="tx1"/>
          </a:solidFill>
          <a:effectLst>
            <a:glow rad="127000">
              <a:schemeClr val="bg1"/>
            </a:glow>
          </a:effectLst>
          <a:latin typeface="+mj-lt"/>
          <a:ea typeface="+mn-ea"/>
          <a:cs typeface="+mn-cs"/>
        </a:defRPr>
      </a:lvl2pPr>
      <a:lvl3pPr marL="1600200" indent="-685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600" b="0" kern="1200">
          <a:solidFill>
            <a:schemeClr val="tx1"/>
          </a:solidFill>
          <a:effectLst>
            <a:glow rad="127000">
              <a:schemeClr val="bg1"/>
            </a:glow>
          </a:effectLst>
          <a:latin typeface="+mj-lt"/>
          <a:ea typeface="+mn-ea"/>
          <a:cs typeface="+mn-cs"/>
        </a:defRPr>
      </a:lvl3pPr>
      <a:lvl4pPr marL="2057400" indent="-685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b="0" kern="1200">
          <a:solidFill>
            <a:schemeClr val="tx1"/>
          </a:solidFill>
          <a:effectLst>
            <a:glow rad="127000">
              <a:schemeClr val="bg1"/>
            </a:glow>
          </a:effectLst>
          <a:latin typeface="+mj-lt"/>
          <a:ea typeface="+mn-ea"/>
          <a:cs typeface="+mn-cs"/>
        </a:defRPr>
      </a:lvl4pPr>
      <a:lvl5pPr marL="2514600" indent="-685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b="0" kern="1200">
          <a:solidFill>
            <a:schemeClr val="tx1"/>
          </a:solidFill>
          <a:effectLst>
            <a:glow rad="127000">
              <a:schemeClr val="bg1"/>
            </a:glow>
          </a:effectLst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D2D6-0E43-406A-BAF5-F52C743AE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The Testimony of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AB958-0307-41EB-94EB-12FA5DBD76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5:31-47</a:t>
            </a:r>
          </a:p>
        </p:txBody>
      </p:sp>
    </p:spTree>
    <p:extLst>
      <p:ext uri="{BB962C8B-B14F-4D97-AF65-F5344CB8AC3E}">
        <p14:creationId xmlns:p14="http://schemas.microsoft.com/office/powerpoint/2010/main" val="13895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DA5A-CF7B-403C-BFDE-6EB296F6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Accusation of Moses	John 5:45-47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655DF-D636-4BE8-A6F7-CF90B6623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not saved by Scripture, we know our savior through Scripture.</a:t>
            </a:r>
          </a:p>
          <a:p>
            <a:r>
              <a:rPr lang="en-US" dirty="0"/>
              <a:t>Some are accused because of neglecting to read and learn the Scriptures.</a:t>
            </a:r>
          </a:p>
        </p:txBody>
      </p:sp>
    </p:spTree>
    <p:extLst>
      <p:ext uri="{BB962C8B-B14F-4D97-AF65-F5344CB8AC3E}">
        <p14:creationId xmlns:p14="http://schemas.microsoft.com/office/powerpoint/2010/main" val="385843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hammad Ali I Am The Greatest Speech">
            <a:hlinkClick r:id="" action="ppaction://media"/>
            <a:extLst>
              <a:ext uri="{FF2B5EF4-FFF2-40B4-BE49-F238E27FC236}">
                <a16:creationId xmlns:a16="http://schemas.microsoft.com/office/drawing/2014/main" id="{534A2450-4481-41EA-A751-78FD7DA7F2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363CC3-9C09-4234-9DB7-4A02DA7B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+mj-lt"/>
                <a:ea typeface="+mn-ea"/>
                <a:cs typeface="+mn-cs"/>
              </a:rPr>
              <a:t>John 5:31-47 – The Testimony of Christ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4BCA8-B1BD-4476-AC6C-BB941BF0A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Concern Acknowledged</a:t>
            </a:r>
          </a:p>
          <a:p>
            <a:r>
              <a:rPr lang="en-US" dirty="0"/>
              <a:t>The Witness of John</a:t>
            </a:r>
          </a:p>
          <a:p>
            <a:r>
              <a:rPr lang="en-US" dirty="0"/>
              <a:t>The Evidence of the Works</a:t>
            </a:r>
          </a:p>
          <a:p>
            <a:r>
              <a:rPr lang="en-US" dirty="0"/>
              <a:t>The Witness of the Father</a:t>
            </a:r>
          </a:p>
          <a:p>
            <a:r>
              <a:rPr lang="en-US" dirty="0"/>
              <a:t>The Evidence of Hypocrisy</a:t>
            </a:r>
          </a:p>
          <a:p>
            <a:r>
              <a:rPr lang="en-US" dirty="0"/>
              <a:t>The Accusation of Moses</a:t>
            </a:r>
          </a:p>
        </p:txBody>
      </p:sp>
    </p:spTree>
    <p:extLst>
      <p:ext uri="{BB962C8B-B14F-4D97-AF65-F5344CB8AC3E}">
        <p14:creationId xmlns:p14="http://schemas.microsoft.com/office/powerpoint/2010/main" val="43533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363CC3-9C09-4234-9DB7-4A02DA7B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 Acknowledged	John 5:31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4BCA8-B1BD-4476-AC6C-BB941BF0A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someone questions your faith in Christ, will you acknowledge and try to address their concerns?</a:t>
            </a:r>
          </a:p>
        </p:txBody>
      </p:sp>
    </p:spTree>
    <p:extLst>
      <p:ext uri="{BB962C8B-B14F-4D97-AF65-F5344CB8AC3E}">
        <p14:creationId xmlns:p14="http://schemas.microsoft.com/office/powerpoint/2010/main" val="426956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4301-50D4-4CCC-9DA5-9E2F0B5A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Witness of John	John 5:23-35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F8CB3-25BE-44B2-BAA6-72EEA23F8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they don’t believe you, can you point them to a witness that they do or have respected.</a:t>
            </a:r>
          </a:p>
          <a:p>
            <a:r>
              <a:rPr lang="en-US" dirty="0"/>
              <a:t>If you help person to see believers they do respect, it may make them more willing to hear the gospel message.</a:t>
            </a:r>
          </a:p>
        </p:txBody>
      </p:sp>
    </p:spTree>
    <p:extLst>
      <p:ext uri="{BB962C8B-B14F-4D97-AF65-F5344CB8AC3E}">
        <p14:creationId xmlns:p14="http://schemas.microsoft.com/office/powerpoint/2010/main" val="290539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68674-9FBE-4ADD-BFFE-36F648D80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Evidence of the Works	John 5:36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45728-02E0-4145-AFEB-B78EA1845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cannot do miracles, but you have work that the Father has given you</a:t>
            </a:r>
          </a:p>
          <a:p>
            <a:r>
              <a:rPr lang="en-US" dirty="0"/>
              <a:t>As you work well you give evidence that Jesus is working through you.</a:t>
            </a:r>
          </a:p>
          <a:p>
            <a:r>
              <a:rPr lang="en-US" dirty="0"/>
              <a:t>The only way anyone will listen is if you do the work that God has appointed.</a:t>
            </a:r>
          </a:p>
        </p:txBody>
      </p:sp>
    </p:spTree>
    <p:extLst>
      <p:ext uri="{BB962C8B-B14F-4D97-AF65-F5344CB8AC3E}">
        <p14:creationId xmlns:p14="http://schemas.microsoft.com/office/powerpoint/2010/main" val="283097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58D5-C59A-48A9-9BF4-1EE4FC21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Witness of the Father	John 5:37-39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5559D-29E3-49F2-A8DF-64AF19F77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very words of God in scripture testify about Jesus being God’s Son.</a:t>
            </a:r>
          </a:p>
          <a:p>
            <a:r>
              <a:rPr lang="en-US" dirty="0"/>
              <a:t>The very words of Old Testament scripture prove that Jesus is God.</a:t>
            </a:r>
          </a:p>
        </p:txBody>
      </p:sp>
    </p:spTree>
    <p:extLst>
      <p:ext uri="{BB962C8B-B14F-4D97-AF65-F5344CB8AC3E}">
        <p14:creationId xmlns:p14="http://schemas.microsoft.com/office/powerpoint/2010/main" val="344665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EC89-A45A-4A71-A93A-0BAE2CBF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Evidence of Hypocrisy	John 5:39-44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A889B-1021-45A8-9DEA-94AE6F2B1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 doesn’t condemn them because they fail to understand the scriptures about Him, but because they refuse to believe</a:t>
            </a:r>
          </a:p>
          <a:p>
            <a:r>
              <a:rPr lang="en-US" dirty="0"/>
              <a:t>Their failure to accept proves that they have no love for God.</a:t>
            </a:r>
          </a:p>
          <a:p>
            <a:r>
              <a:rPr lang="en-US" dirty="0"/>
              <a:t>There is none so blind as he who refuses to see.</a:t>
            </a:r>
          </a:p>
        </p:txBody>
      </p:sp>
    </p:spTree>
    <p:extLst>
      <p:ext uri="{BB962C8B-B14F-4D97-AF65-F5344CB8AC3E}">
        <p14:creationId xmlns:p14="http://schemas.microsoft.com/office/powerpoint/2010/main" val="184977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DA5A-CF7B-403C-BFDE-6EB296F6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Accusation of Moses	John 5:45-47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655DF-D636-4BE8-A6F7-CF90B6623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Moses will accuse them because they refused to believe what he wrote about Jesus.</a:t>
            </a:r>
          </a:p>
          <a:p>
            <a:r>
              <a:rPr lang="en-US" dirty="0"/>
              <a:t>When Paul wrote, “All scripture is God breathed,” the Old Testament was what he was referring to	2 Timothy 3:16-17</a:t>
            </a:r>
          </a:p>
          <a:p>
            <a:r>
              <a:rPr lang="en-US" dirty="0"/>
              <a:t>  When Peter wrote, the prophets spoke for God, it was the Old Testament prophets. 	2 Peter 1:19-21</a:t>
            </a:r>
          </a:p>
        </p:txBody>
      </p:sp>
    </p:spTree>
    <p:extLst>
      <p:ext uri="{BB962C8B-B14F-4D97-AF65-F5344CB8AC3E}">
        <p14:creationId xmlns:p14="http://schemas.microsoft.com/office/powerpoint/2010/main" val="34607257"/>
      </p:ext>
    </p:extLst>
  </p:cSld>
  <p:clrMapOvr>
    <a:masterClrMapping/>
  </p:clrMapOvr>
</p:sld>
</file>

<file path=ppt/theme/theme1.xml><?xml version="1.0" encoding="utf-8"?>
<a:theme xmlns:a="http://schemas.openxmlformats.org/drawingml/2006/main" name="Serm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 and Song Template" id="{AD7BD512-0016-4BA7-8E80-A61FD1762C1E}" vid="{B3098B6C-A5D3-444D-86AB-2E2C2158795C}"/>
    </a:ext>
  </a:extLst>
</a:theme>
</file>

<file path=ppt/theme/theme2.xml><?xml version="1.0" encoding="utf-8"?>
<a:theme xmlns:a="http://schemas.openxmlformats.org/drawingml/2006/main" name="Song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 and Song Template" id="{AD7BD512-0016-4BA7-8E80-A61FD1762C1E}" vid="{2469B233-6693-464E-BD4E-3681FBCAA7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 and Song Template</Template>
  <TotalTime>617</TotalTime>
  <Words>353</Words>
  <Application>Microsoft Office PowerPoint</Application>
  <PresentationFormat>Widescreen</PresentationFormat>
  <Paragraphs>32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Sermons</vt:lpstr>
      <vt:lpstr>Songs</vt:lpstr>
      <vt:lpstr>The Testimony of Christ</vt:lpstr>
      <vt:lpstr>PowerPoint Presentation</vt:lpstr>
      <vt:lpstr>John 5:31-47 – The Testimony of Christ</vt:lpstr>
      <vt:lpstr>Concern Acknowledged John 5:31</vt:lpstr>
      <vt:lpstr>The Witness of John John 5:23-35</vt:lpstr>
      <vt:lpstr>The Evidence of the Works John 5:36</vt:lpstr>
      <vt:lpstr>The Witness of the Father John 5:37-39</vt:lpstr>
      <vt:lpstr>The Evidence of Hypocrisy John 5:39-44</vt:lpstr>
      <vt:lpstr>The Accusation of Moses John 5:45-47</vt:lpstr>
      <vt:lpstr>The Accusation of Moses John 5:45-47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Finkenbinder</dc:creator>
  <cp:lastModifiedBy>Kevin Finkenbinder</cp:lastModifiedBy>
  <cp:revision>4</cp:revision>
  <dcterms:created xsi:type="dcterms:W3CDTF">2020-09-20T01:52:23Z</dcterms:created>
  <dcterms:modified xsi:type="dcterms:W3CDTF">2020-09-20T12:09:49Z</dcterms:modified>
</cp:coreProperties>
</file>