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5" r:id="rId4"/>
    <p:sldId id="257" r:id="rId5"/>
    <p:sldId id="258"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C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57" d="100"/>
          <a:sy n="57" d="100"/>
        </p:scale>
        <p:origin x="96" y="4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91FA-A545-4423-838A-60705E0D35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D5C483-8817-4603-8111-4DF43AF4353A}"/>
              </a:ext>
            </a:extLst>
          </p:cNvPr>
          <p:cNvSpPr>
            <a:spLocks noGrp="1"/>
          </p:cNvSpPr>
          <p:nvPr>
            <p:ph type="subTitle" idx="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4288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692F0-30FF-4DC2-9BBF-FDCBD98C99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90076C-9B96-40B9-8987-39EC483966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503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C368C-0D26-490F-A163-22A657BE3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976F71-1314-45E0-B14C-FC04AC10D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7045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F865-D6B6-4DF5-AACB-21FF9D76F1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7A5991-A098-4B13-8E00-DE7CEA0845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B8F540-69BC-4912-908A-6E7D72CC15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46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8CBA6-6EFF-44F1-AADB-47FB09E01A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D8803-B6C2-495C-81C8-C171282C7A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CAC1E3-A160-46F7-A2DE-E8305E18F6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4821AD-911A-45EE-A931-52CB560083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ECCDCB-7D5B-4186-8000-9FA0AC4CA6E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801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EE4B-882F-4B71-84CD-4E4B2E8CD67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521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36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91FA-A545-4423-838A-60705E0D35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D5C483-8817-4603-8111-4DF43AF4353A}"/>
              </a:ext>
            </a:extLst>
          </p:cNvPr>
          <p:cNvSpPr>
            <a:spLocks noGrp="1"/>
          </p:cNvSpPr>
          <p:nvPr>
            <p:ph type="subTitle" idx="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018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692F0-30FF-4DC2-9BBF-FDCBD98C9965}"/>
              </a:ext>
            </a:extLst>
          </p:cNvPr>
          <p:cNvSpPr>
            <a:spLocks noGrp="1"/>
          </p:cNvSpPr>
          <p:nvPr>
            <p:ph type="title"/>
          </p:nvPr>
        </p:nvSpPr>
        <p:spPr>
          <a:xfrm>
            <a:off x="174171" y="-809625"/>
            <a:ext cx="11386458" cy="70348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590076C-9B96-40B9-8987-39EC48396690}"/>
              </a:ext>
            </a:extLst>
          </p:cNvPr>
          <p:cNvSpPr>
            <a:spLocks noGrp="1"/>
          </p:cNvSpPr>
          <p:nvPr>
            <p:ph idx="1"/>
          </p:nvPr>
        </p:nvSpPr>
        <p:spPr>
          <a:xfrm>
            <a:off x="402771" y="295275"/>
            <a:ext cx="11386458" cy="6197600"/>
          </a:xfrm>
        </p:spPr>
        <p:txBody>
          <a:bodyPr/>
          <a:lstStyle>
            <a:lvl1pPr marL="0" indent="0" algn="ctr">
              <a:lnSpc>
                <a:spcPct val="125000"/>
              </a:lnSpc>
              <a:defRPr/>
            </a:lvl1pPr>
            <a:lvl2pPr marL="0" indent="0" algn="ctr">
              <a:lnSpc>
                <a:spcPct val="125000"/>
              </a:lnSpc>
              <a:defRPr/>
            </a:lvl2pPr>
            <a:lvl3pPr marL="0" indent="0" algn="ctr">
              <a:lnSpc>
                <a:spcPct val="125000"/>
              </a:lnSpc>
              <a:defRPr/>
            </a:lvl3pPr>
            <a:lvl4pPr marL="0" indent="0" algn="ctr">
              <a:lnSpc>
                <a:spcPct val="125000"/>
              </a:lnSpc>
              <a:defRPr/>
            </a:lvl4pPr>
            <a:lvl5pPr marL="0" indent="0" algn="ctr">
              <a:lnSpc>
                <a:spcPct val="125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436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48ABE-0280-4325-812E-0CD2AA3FD87F}"/>
              </a:ext>
            </a:extLst>
          </p:cNvPr>
          <p:cNvSpPr>
            <a:spLocks noGrp="1"/>
          </p:cNvSpPr>
          <p:nvPr>
            <p:ph type="title"/>
          </p:nvPr>
        </p:nvSpPr>
        <p:spPr>
          <a:xfrm>
            <a:off x="402771" y="195943"/>
            <a:ext cx="11386458" cy="16981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345349A-F1B9-4D2A-AD2A-116E0BED56AA}"/>
              </a:ext>
            </a:extLst>
          </p:cNvPr>
          <p:cNvSpPr>
            <a:spLocks noGrp="1"/>
          </p:cNvSpPr>
          <p:nvPr>
            <p:ph type="body" idx="1"/>
          </p:nvPr>
        </p:nvSpPr>
        <p:spPr>
          <a:xfrm>
            <a:off x="402771" y="2000251"/>
            <a:ext cx="11386458" cy="4492624"/>
          </a:xfrm>
          <a:prstGeom prst="rect">
            <a:avLst/>
          </a:prstGeom>
        </p:spPr>
        <p:txBody>
          <a:bodyPr vert="horz" lIns="91440" tIns="45720" rIns="91440" bIns="45720" rtlCol="0" anchor="ctr" anchorCtr="1">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366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914400" rtl="0" eaLnBrk="1" latinLnBrk="0" hangingPunct="1">
        <a:lnSpc>
          <a:spcPct val="100000"/>
        </a:lnSpc>
        <a:spcBef>
          <a:spcPct val="0"/>
        </a:spcBef>
        <a:buNone/>
        <a:defRPr sz="4400" b="0" kern="1200">
          <a:ln>
            <a:noFill/>
          </a:ln>
          <a:solidFill>
            <a:schemeClr val="bg1"/>
          </a:solidFill>
          <a:effectLst>
            <a:glow rad="139700">
              <a:srgbClr val="341C01">
                <a:alpha val="80000"/>
              </a:srgbClr>
            </a:glow>
          </a:effectLst>
          <a:latin typeface="+mn-lt"/>
          <a:ea typeface="+mj-ea"/>
          <a:cs typeface="+mj-cs"/>
        </a:defRPr>
      </a:lvl1pPr>
    </p:titleStyle>
    <p:bodyStyle>
      <a:lvl1pPr marL="685800" indent="-685800" algn="l" defTabSz="914400" rtl="0" eaLnBrk="1" latinLnBrk="0" hangingPunct="1">
        <a:lnSpc>
          <a:spcPct val="100000"/>
        </a:lnSpc>
        <a:spcBef>
          <a:spcPts val="1000"/>
        </a:spcBef>
        <a:buFont typeface="Arial" panose="020B0604020202020204" pitchFamily="34" charset="0"/>
        <a:buNone/>
        <a:tabLst>
          <a:tab pos="10972800" algn="r"/>
        </a:tabLst>
        <a:defRPr sz="4400" b="0" kern="1200">
          <a:ln>
            <a:noFill/>
          </a:ln>
          <a:solidFill>
            <a:schemeClr val="bg1"/>
          </a:solidFill>
          <a:effectLst>
            <a:glow rad="139700">
              <a:srgbClr val="341C01">
                <a:alpha val="80000"/>
              </a:srgbClr>
            </a:glow>
          </a:effectLst>
          <a:latin typeface="+mj-lt"/>
          <a:ea typeface="+mn-ea"/>
          <a:cs typeface="+mn-cs"/>
        </a:defRPr>
      </a:lvl1pPr>
      <a:lvl2pPr marL="1143000" indent="-685800" algn="l" defTabSz="914400" rtl="0" eaLnBrk="1" latinLnBrk="0" hangingPunct="1">
        <a:lnSpc>
          <a:spcPct val="100000"/>
        </a:lnSpc>
        <a:spcBef>
          <a:spcPts val="500"/>
        </a:spcBef>
        <a:buFont typeface="Arial" panose="020B0604020202020204" pitchFamily="34" charset="0"/>
        <a:buNone/>
        <a:tabLst>
          <a:tab pos="10972800" algn="r"/>
        </a:tabLst>
        <a:defRPr sz="4000" b="0" kern="1200">
          <a:ln>
            <a:noFill/>
          </a:ln>
          <a:solidFill>
            <a:schemeClr val="bg1"/>
          </a:solidFill>
          <a:effectLst>
            <a:glow rad="139700">
              <a:srgbClr val="341C01">
                <a:alpha val="80000"/>
              </a:srgbClr>
            </a:glow>
          </a:effectLst>
          <a:latin typeface="+mj-lt"/>
          <a:ea typeface="+mn-ea"/>
          <a:cs typeface="+mn-cs"/>
        </a:defRPr>
      </a:lvl2pPr>
      <a:lvl3pPr marL="1600200" indent="-685800" algn="l" defTabSz="914400" rtl="0" eaLnBrk="1" latinLnBrk="0" hangingPunct="1">
        <a:lnSpc>
          <a:spcPct val="100000"/>
        </a:lnSpc>
        <a:spcBef>
          <a:spcPts val="500"/>
        </a:spcBef>
        <a:buFont typeface="Arial" panose="020B0604020202020204" pitchFamily="34" charset="0"/>
        <a:buNone/>
        <a:tabLst>
          <a:tab pos="10972800" algn="r"/>
        </a:tabLst>
        <a:defRPr sz="3600" b="0" kern="1200">
          <a:ln>
            <a:noFill/>
          </a:ln>
          <a:solidFill>
            <a:schemeClr val="bg1"/>
          </a:solidFill>
          <a:effectLst>
            <a:glow rad="139700">
              <a:srgbClr val="341C01">
                <a:alpha val="80000"/>
              </a:srgbClr>
            </a:glow>
          </a:effectLst>
          <a:latin typeface="+mj-lt"/>
          <a:ea typeface="+mn-ea"/>
          <a:cs typeface="+mn-cs"/>
        </a:defRPr>
      </a:lvl3pPr>
      <a:lvl4pPr marL="2057400" indent="-685800" algn="l" defTabSz="914400" rtl="0" eaLnBrk="1" latinLnBrk="0" hangingPunct="1">
        <a:lnSpc>
          <a:spcPct val="100000"/>
        </a:lnSpc>
        <a:spcBef>
          <a:spcPts val="500"/>
        </a:spcBef>
        <a:buFont typeface="Arial" panose="020B0604020202020204" pitchFamily="34" charset="0"/>
        <a:buNone/>
        <a:tabLst>
          <a:tab pos="10972800" algn="r"/>
        </a:tabLst>
        <a:defRPr sz="3200" b="0" kern="1200">
          <a:ln>
            <a:noFill/>
          </a:ln>
          <a:solidFill>
            <a:schemeClr val="bg1"/>
          </a:solidFill>
          <a:effectLst>
            <a:glow rad="139700">
              <a:srgbClr val="341C01">
                <a:alpha val="80000"/>
              </a:srgbClr>
            </a:glow>
          </a:effectLst>
          <a:latin typeface="+mj-lt"/>
          <a:ea typeface="+mn-ea"/>
          <a:cs typeface="+mn-cs"/>
        </a:defRPr>
      </a:lvl4pPr>
      <a:lvl5pPr marL="2514600" indent="-685800" algn="l" defTabSz="914400" rtl="0" eaLnBrk="1" latinLnBrk="0" hangingPunct="1">
        <a:lnSpc>
          <a:spcPct val="100000"/>
        </a:lnSpc>
        <a:spcBef>
          <a:spcPts val="500"/>
        </a:spcBef>
        <a:buFont typeface="Arial" panose="020B0604020202020204" pitchFamily="34" charset="0"/>
        <a:buNone/>
        <a:tabLst>
          <a:tab pos="10972800" algn="r"/>
        </a:tabLst>
        <a:defRPr sz="3200" b="0" kern="1200">
          <a:ln>
            <a:noFill/>
          </a:ln>
          <a:solidFill>
            <a:schemeClr val="bg1"/>
          </a:solidFill>
          <a:effectLst>
            <a:glow rad="139700">
              <a:srgbClr val="341C01">
                <a:alpha val="80000"/>
              </a:srgbClr>
            </a:glow>
          </a:effectLst>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48ABE-0280-4325-812E-0CD2AA3FD87F}"/>
              </a:ext>
            </a:extLst>
          </p:cNvPr>
          <p:cNvSpPr>
            <a:spLocks noGrp="1"/>
          </p:cNvSpPr>
          <p:nvPr>
            <p:ph type="title"/>
          </p:nvPr>
        </p:nvSpPr>
        <p:spPr>
          <a:xfrm>
            <a:off x="402771" y="195943"/>
            <a:ext cx="11386458" cy="16981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345349A-F1B9-4D2A-AD2A-116E0BED56AA}"/>
              </a:ext>
            </a:extLst>
          </p:cNvPr>
          <p:cNvSpPr>
            <a:spLocks noGrp="1"/>
          </p:cNvSpPr>
          <p:nvPr>
            <p:ph type="body" idx="1"/>
          </p:nvPr>
        </p:nvSpPr>
        <p:spPr>
          <a:xfrm>
            <a:off x="402771" y="2000251"/>
            <a:ext cx="11386458" cy="4492624"/>
          </a:xfrm>
          <a:prstGeom prst="rect">
            <a:avLst/>
          </a:prstGeom>
        </p:spPr>
        <p:txBody>
          <a:bodyPr vert="horz" lIns="91440" tIns="45720" rIns="91440" bIns="45720" rtlCol="0" anchor="ctr" anchorCtr="1">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7431203"/>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lnSpc>
          <a:spcPct val="90000"/>
        </a:lnSpc>
        <a:spcBef>
          <a:spcPct val="0"/>
        </a:spcBef>
        <a:buNone/>
        <a:defRPr sz="4400" b="0" kern="1200">
          <a:solidFill>
            <a:schemeClr val="tx1"/>
          </a:solidFill>
          <a:effectLst>
            <a:glow rad="127000">
              <a:schemeClr val="bg1"/>
            </a:glow>
          </a:effectLst>
          <a:latin typeface="+mn-lt"/>
          <a:ea typeface="+mj-ea"/>
          <a:cs typeface="+mj-cs"/>
        </a:defRPr>
      </a:lvl1pPr>
    </p:titleStyle>
    <p:bodyStyle>
      <a:lvl1pPr marL="685800" indent="-685800" algn="l" defTabSz="914400" rtl="0" eaLnBrk="1" latinLnBrk="0" hangingPunct="1">
        <a:lnSpc>
          <a:spcPct val="90000"/>
        </a:lnSpc>
        <a:spcBef>
          <a:spcPts val="1000"/>
        </a:spcBef>
        <a:buFont typeface="Arial" panose="020B0604020202020204" pitchFamily="34" charset="0"/>
        <a:buNone/>
        <a:defRPr sz="4400" b="0" kern="1200">
          <a:solidFill>
            <a:schemeClr val="tx1"/>
          </a:solidFill>
          <a:effectLst>
            <a:glow rad="127000">
              <a:schemeClr val="bg1"/>
            </a:glow>
          </a:effectLst>
          <a:latin typeface="+mj-lt"/>
          <a:ea typeface="+mn-ea"/>
          <a:cs typeface="+mn-cs"/>
        </a:defRPr>
      </a:lvl1pPr>
      <a:lvl2pPr marL="1143000" indent="-685800" algn="l" defTabSz="914400" rtl="0" eaLnBrk="1" latinLnBrk="0" hangingPunct="1">
        <a:lnSpc>
          <a:spcPct val="90000"/>
        </a:lnSpc>
        <a:spcBef>
          <a:spcPts val="500"/>
        </a:spcBef>
        <a:buFont typeface="Arial" panose="020B0604020202020204" pitchFamily="34" charset="0"/>
        <a:buNone/>
        <a:defRPr sz="4000" b="0" kern="1200">
          <a:solidFill>
            <a:schemeClr val="tx1"/>
          </a:solidFill>
          <a:effectLst>
            <a:glow rad="127000">
              <a:schemeClr val="bg1"/>
            </a:glow>
          </a:effectLst>
          <a:latin typeface="+mj-lt"/>
          <a:ea typeface="+mn-ea"/>
          <a:cs typeface="+mn-cs"/>
        </a:defRPr>
      </a:lvl2pPr>
      <a:lvl3pPr marL="1600200" indent="-685800" algn="l" defTabSz="914400" rtl="0" eaLnBrk="1" latinLnBrk="0" hangingPunct="1">
        <a:lnSpc>
          <a:spcPct val="90000"/>
        </a:lnSpc>
        <a:spcBef>
          <a:spcPts val="500"/>
        </a:spcBef>
        <a:buFont typeface="Arial" panose="020B0604020202020204" pitchFamily="34" charset="0"/>
        <a:buNone/>
        <a:defRPr sz="3600" b="0" kern="1200">
          <a:solidFill>
            <a:schemeClr val="tx1"/>
          </a:solidFill>
          <a:effectLst>
            <a:glow rad="127000">
              <a:schemeClr val="bg1"/>
            </a:glow>
          </a:effectLst>
          <a:latin typeface="+mj-lt"/>
          <a:ea typeface="+mn-ea"/>
          <a:cs typeface="+mn-cs"/>
        </a:defRPr>
      </a:lvl3pPr>
      <a:lvl4pPr marL="2057400" indent="-685800" algn="l" defTabSz="914400" rtl="0" eaLnBrk="1" latinLnBrk="0" hangingPunct="1">
        <a:lnSpc>
          <a:spcPct val="90000"/>
        </a:lnSpc>
        <a:spcBef>
          <a:spcPts val="500"/>
        </a:spcBef>
        <a:buFont typeface="Arial" panose="020B0604020202020204" pitchFamily="34" charset="0"/>
        <a:buNone/>
        <a:defRPr sz="3200" b="0" kern="1200">
          <a:solidFill>
            <a:schemeClr val="tx1"/>
          </a:solidFill>
          <a:effectLst>
            <a:glow rad="127000">
              <a:schemeClr val="bg1"/>
            </a:glow>
          </a:effectLst>
          <a:latin typeface="+mj-lt"/>
          <a:ea typeface="+mn-ea"/>
          <a:cs typeface="+mn-cs"/>
        </a:defRPr>
      </a:lvl4pPr>
      <a:lvl5pPr marL="2514600" indent="-685800" algn="l" defTabSz="914400" rtl="0" eaLnBrk="1" latinLnBrk="0" hangingPunct="1">
        <a:lnSpc>
          <a:spcPct val="90000"/>
        </a:lnSpc>
        <a:spcBef>
          <a:spcPts val="500"/>
        </a:spcBef>
        <a:buFont typeface="Arial" panose="020B0604020202020204" pitchFamily="34" charset="0"/>
        <a:buNone/>
        <a:defRPr sz="3200" b="0" kern="1200">
          <a:solidFill>
            <a:schemeClr val="tx1"/>
          </a:solidFill>
          <a:effectLst>
            <a:glow rad="127000">
              <a:schemeClr val="bg1"/>
            </a:glow>
          </a:effectLst>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BD2D6-0E43-406A-BAF5-F52C743AEB99}"/>
              </a:ext>
            </a:extLst>
          </p:cNvPr>
          <p:cNvSpPr>
            <a:spLocks noGrp="1"/>
          </p:cNvSpPr>
          <p:nvPr>
            <p:ph type="ctrTitle"/>
          </p:nvPr>
        </p:nvSpPr>
        <p:spPr/>
        <p:txBody>
          <a:bodyPr/>
          <a:lstStyle/>
          <a:p>
            <a:r>
              <a:rPr lang="en-US" dirty="0"/>
              <a:t>The Living Bread</a:t>
            </a:r>
          </a:p>
        </p:txBody>
      </p:sp>
      <p:sp>
        <p:nvSpPr>
          <p:cNvPr id="7" name="Subtitle 6">
            <a:extLst>
              <a:ext uri="{FF2B5EF4-FFF2-40B4-BE49-F238E27FC236}">
                <a16:creationId xmlns:a16="http://schemas.microsoft.com/office/drawing/2014/main" id="{01C813C4-AECF-48D7-8C25-86EED49BE095}"/>
              </a:ext>
            </a:extLst>
          </p:cNvPr>
          <p:cNvSpPr>
            <a:spLocks noGrp="1"/>
          </p:cNvSpPr>
          <p:nvPr>
            <p:ph type="subTitle" idx="1"/>
          </p:nvPr>
        </p:nvSpPr>
        <p:spPr/>
        <p:txBody>
          <a:bodyPr/>
          <a:lstStyle/>
          <a:p>
            <a:r>
              <a:rPr lang="en-US" dirty="0"/>
              <a:t>John 6:28-71</a:t>
            </a:r>
          </a:p>
        </p:txBody>
      </p:sp>
    </p:spTree>
    <p:extLst>
      <p:ext uri="{BB962C8B-B14F-4D97-AF65-F5344CB8AC3E}">
        <p14:creationId xmlns:p14="http://schemas.microsoft.com/office/powerpoint/2010/main" val="13895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1497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1D47F6-1F64-4A06-8E59-07238534C169}"/>
              </a:ext>
            </a:extLst>
          </p:cNvPr>
          <p:cNvSpPr>
            <a:spLocks noGrp="1"/>
          </p:cNvSpPr>
          <p:nvPr>
            <p:ph type="title"/>
          </p:nvPr>
        </p:nvSpPr>
        <p:spPr/>
        <p:txBody>
          <a:bodyPr/>
          <a:lstStyle/>
          <a:p>
            <a:r>
              <a:rPr lang="en-US" dirty="0"/>
              <a:t>See 2 Videos at:</a:t>
            </a:r>
          </a:p>
        </p:txBody>
      </p:sp>
      <p:sp>
        <p:nvSpPr>
          <p:cNvPr id="4" name="Content Placeholder 3">
            <a:extLst>
              <a:ext uri="{FF2B5EF4-FFF2-40B4-BE49-F238E27FC236}">
                <a16:creationId xmlns:a16="http://schemas.microsoft.com/office/drawing/2014/main" id="{96EF9899-4240-4A66-A703-745CFBACABD7}"/>
              </a:ext>
            </a:extLst>
          </p:cNvPr>
          <p:cNvSpPr>
            <a:spLocks noGrp="1"/>
          </p:cNvSpPr>
          <p:nvPr>
            <p:ph sz="half" idx="1"/>
          </p:nvPr>
        </p:nvSpPr>
        <p:spPr/>
        <p:txBody>
          <a:bodyPr>
            <a:normAutofit/>
          </a:bodyPr>
          <a:lstStyle/>
          <a:p>
            <a:r>
              <a:rPr lang="en-US" sz="2400" dirty="0"/>
              <a:t>https://www.jesusfilm.org/watch/life-of-jesus-gospel-of-john.html/bread-of-life/english.html</a:t>
            </a:r>
          </a:p>
        </p:txBody>
      </p:sp>
      <p:sp>
        <p:nvSpPr>
          <p:cNvPr id="5" name="Content Placeholder 4">
            <a:extLst>
              <a:ext uri="{FF2B5EF4-FFF2-40B4-BE49-F238E27FC236}">
                <a16:creationId xmlns:a16="http://schemas.microsoft.com/office/drawing/2014/main" id="{9056C630-5895-4AAB-BD30-8902520D2010}"/>
              </a:ext>
            </a:extLst>
          </p:cNvPr>
          <p:cNvSpPr>
            <a:spLocks noGrp="1"/>
          </p:cNvSpPr>
          <p:nvPr>
            <p:ph sz="half" idx="2"/>
          </p:nvPr>
        </p:nvSpPr>
        <p:spPr/>
        <p:txBody>
          <a:bodyPr>
            <a:normAutofit/>
          </a:bodyPr>
          <a:lstStyle/>
          <a:p>
            <a:r>
              <a:rPr lang="en-US" dirty="0"/>
              <a:t>https://www.jesusfilm.org/watch/life-of-jesus-gospel-of-john.html/falling-away/english.html</a:t>
            </a:r>
          </a:p>
        </p:txBody>
      </p:sp>
    </p:spTree>
    <p:extLst>
      <p:ext uri="{BB962C8B-B14F-4D97-AF65-F5344CB8AC3E}">
        <p14:creationId xmlns:p14="http://schemas.microsoft.com/office/powerpoint/2010/main" val="60554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B927-AF50-49E8-992C-75480076E9D8}"/>
              </a:ext>
            </a:extLst>
          </p:cNvPr>
          <p:cNvSpPr>
            <a:spLocks noGrp="1"/>
          </p:cNvSpPr>
          <p:nvPr>
            <p:ph type="title"/>
          </p:nvPr>
        </p:nvSpPr>
        <p:spPr/>
        <p:txBody>
          <a:bodyPr/>
          <a:lstStyle/>
          <a:p>
            <a:pPr lvl="0"/>
            <a:r>
              <a:rPr lang="en-US" dirty="0"/>
              <a:t>The Living Bread	John 6:28-71</a:t>
            </a:r>
          </a:p>
        </p:txBody>
      </p:sp>
      <p:sp>
        <p:nvSpPr>
          <p:cNvPr id="3" name="Content Placeholder 2">
            <a:extLst>
              <a:ext uri="{FF2B5EF4-FFF2-40B4-BE49-F238E27FC236}">
                <a16:creationId xmlns:a16="http://schemas.microsoft.com/office/drawing/2014/main" id="{DCEAD009-3618-462A-B5A7-DCA76FD9D194}"/>
              </a:ext>
            </a:extLst>
          </p:cNvPr>
          <p:cNvSpPr>
            <a:spLocks noGrp="1"/>
          </p:cNvSpPr>
          <p:nvPr>
            <p:ph idx="1"/>
          </p:nvPr>
        </p:nvSpPr>
        <p:spPr/>
        <p:txBody>
          <a:bodyPr/>
          <a:lstStyle/>
          <a:p>
            <a:r>
              <a:rPr lang="en-US" dirty="0"/>
              <a:t>The Bread from Heaven</a:t>
            </a:r>
          </a:p>
          <a:p>
            <a:r>
              <a:rPr lang="en-US" dirty="0"/>
              <a:t>Recipe of Eternal Life</a:t>
            </a:r>
          </a:p>
          <a:p>
            <a:r>
              <a:rPr lang="en-US" dirty="0"/>
              <a:t>Symbolism not Cannibalism</a:t>
            </a:r>
          </a:p>
          <a:p>
            <a:r>
              <a:rPr lang="en-US" dirty="0"/>
              <a:t>Sifting the Wheat</a:t>
            </a:r>
          </a:p>
        </p:txBody>
      </p:sp>
    </p:spTree>
    <p:extLst>
      <p:ext uri="{BB962C8B-B14F-4D97-AF65-F5344CB8AC3E}">
        <p14:creationId xmlns:p14="http://schemas.microsoft.com/office/powerpoint/2010/main" val="210401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CB927-AF50-49E8-992C-75480076E9D8}"/>
              </a:ext>
            </a:extLst>
          </p:cNvPr>
          <p:cNvSpPr>
            <a:spLocks noGrp="1"/>
          </p:cNvSpPr>
          <p:nvPr>
            <p:ph type="title"/>
          </p:nvPr>
        </p:nvSpPr>
        <p:spPr/>
        <p:txBody>
          <a:bodyPr/>
          <a:lstStyle/>
          <a:p>
            <a:pPr lvl="0"/>
            <a:r>
              <a:rPr lang="en-US" dirty="0"/>
              <a:t>The Bread from Heaven	John 6:28-40</a:t>
            </a:r>
          </a:p>
        </p:txBody>
      </p:sp>
      <p:sp>
        <p:nvSpPr>
          <p:cNvPr id="3" name="Content Placeholder 2">
            <a:extLst>
              <a:ext uri="{FF2B5EF4-FFF2-40B4-BE49-F238E27FC236}">
                <a16:creationId xmlns:a16="http://schemas.microsoft.com/office/drawing/2014/main" id="{DCEAD009-3618-462A-B5A7-DCA76FD9D194}"/>
              </a:ext>
            </a:extLst>
          </p:cNvPr>
          <p:cNvSpPr>
            <a:spLocks noGrp="1"/>
          </p:cNvSpPr>
          <p:nvPr>
            <p:ph idx="1"/>
          </p:nvPr>
        </p:nvSpPr>
        <p:spPr/>
        <p:txBody>
          <a:bodyPr>
            <a:normAutofit fontScale="92500" lnSpcReduction="10000"/>
          </a:bodyPr>
          <a:lstStyle/>
          <a:p>
            <a:r>
              <a:rPr lang="en-US" dirty="0"/>
              <a:t>Jesus was referring to Himself as the one God has sent.</a:t>
            </a:r>
          </a:p>
          <a:p>
            <a:r>
              <a:rPr lang="en-US" dirty="0"/>
              <a:t>A miracle will never cause anyone to believe.</a:t>
            </a:r>
          </a:p>
          <a:p>
            <a:r>
              <a:rPr lang="en-US" dirty="0"/>
              <a:t>The Word of God is bread that gives life, not physical manna.	Deuteronomy 8:3</a:t>
            </a:r>
          </a:p>
          <a:p>
            <a:r>
              <a:rPr lang="en-US" dirty="0"/>
              <a:t>God links bread to a life that remembers all God has done to redeem us.	Deuteronomy 16:3</a:t>
            </a:r>
          </a:p>
        </p:txBody>
      </p:sp>
    </p:spTree>
    <p:extLst>
      <p:ext uri="{BB962C8B-B14F-4D97-AF65-F5344CB8AC3E}">
        <p14:creationId xmlns:p14="http://schemas.microsoft.com/office/powerpoint/2010/main" val="399629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B373D-3FF7-43FD-94D5-3B0D4CC8C49D}"/>
              </a:ext>
            </a:extLst>
          </p:cNvPr>
          <p:cNvSpPr>
            <a:spLocks noGrp="1"/>
          </p:cNvSpPr>
          <p:nvPr>
            <p:ph type="title"/>
          </p:nvPr>
        </p:nvSpPr>
        <p:spPr/>
        <p:txBody>
          <a:bodyPr/>
          <a:lstStyle/>
          <a:p>
            <a:pPr lvl="0"/>
            <a:r>
              <a:rPr lang="en-US" dirty="0"/>
              <a:t>Recipe of Eternal Life	John 6:41-47</a:t>
            </a:r>
          </a:p>
        </p:txBody>
      </p:sp>
      <p:sp>
        <p:nvSpPr>
          <p:cNvPr id="3" name="Content Placeholder 2">
            <a:extLst>
              <a:ext uri="{FF2B5EF4-FFF2-40B4-BE49-F238E27FC236}">
                <a16:creationId xmlns:a16="http://schemas.microsoft.com/office/drawing/2014/main" id="{B66611C3-0CFE-4BAC-AD6E-5E9A69B99827}"/>
              </a:ext>
            </a:extLst>
          </p:cNvPr>
          <p:cNvSpPr>
            <a:spLocks noGrp="1"/>
          </p:cNvSpPr>
          <p:nvPr>
            <p:ph idx="1"/>
          </p:nvPr>
        </p:nvSpPr>
        <p:spPr/>
        <p:txBody>
          <a:bodyPr>
            <a:normAutofit fontScale="92500" lnSpcReduction="10000"/>
          </a:bodyPr>
          <a:lstStyle/>
          <a:p>
            <a:r>
              <a:rPr lang="en-US" dirty="0"/>
              <a:t>No one can know the truth about Jesus unless God reveals it.</a:t>
            </a:r>
          </a:p>
          <a:p>
            <a:r>
              <a:rPr lang="en-US" dirty="0"/>
              <a:t>The best way to experience salvation is to live out belief in your actions.</a:t>
            </a:r>
          </a:p>
          <a:p>
            <a:r>
              <a:rPr lang="en-US" dirty="0"/>
              <a:t>Jews remove leaven at Passover, we need to remove sin and distraction in Christ our Passover.</a:t>
            </a:r>
            <a:br>
              <a:rPr lang="en-US" dirty="0"/>
            </a:br>
            <a:r>
              <a:rPr lang="en-US" dirty="0"/>
              <a:t>	1 Corinthians 5:8</a:t>
            </a:r>
          </a:p>
        </p:txBody>
      </p:sp>
    </p:spTree>
    <p:extLst>
      <p:ext uri="{BB962C8B-B14F-4D97-AF65-F5344CB8AC3E}">
        <p14:creationId xmlns:p14="http://schemas.microsoft.com/office/powerpoint/2010/main" val="2595824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3072C-5639-4DA8-B667-166AD808C9C8}"/>
              </a:ext>
            </a:extLst>
          </p:cNvPr>
          <p:cNvSpPr>
            <a:spLocks noGrp="1"/>
          </p:cNvSpPr>
          <p:nvPr>
            <p:ph type="title"/>
          </p:nvPr>
        </p:nvSpPr>
        <p:spPr/>
        <p:txBody>
          <a:bodyPr/>
          <a:lstStyle/>
          <a:p>
            <a:pPr lvl="0"/>
            <a:r>
              <a:rPr lang="en-US" dirty="0"/>
              <a:t>Symbolism not Cannibalism	John 6:48-59</a:t>
            </a:r>
          </a:p>
        </p:txBody>
      </p:sp>
      <p:sp>
        <p:nvSpPr>
          <p:cNvPr id="3" name="Content Placeholder 2">
            <a:extLst>
              <a:ext uri="{FF2B5EF4-FFF2-40B4-BE49-F238E27FC236}">
                <a16:creationId xmlns:a16="http://schemas.microsoft.com/office/drawing/2014/main" id="{A1B3525B-768A-4866-AA7D-6B735FA5CAB5}"/>
              </a:ext>
            </a:extLst>
          </p:cNvPr>
          <p:cNvSpPr>
            <a:spLocks noGrp="1"/>
          </p:cNvSpPr>
          <p:nvPr>
            <p:ph idx="1"/>
          </p:nvPr>
        </p:nvSpPr>
        <p:spPr/>
        <p:txBody>
          <a:bodyPr/>
          <a:lstStyle/>
          <a:p>
            <a:r>
              <a:rPr lang="en-US" dirty="0"/>
              <a:t>When you eat or drink you get energy from it and it builds up your muscles. </a:t>
            </a:r>
          </a:p>
          <a:p>
            <a:r>
              <a:rPr lang="en-US" dirty="0"/>
              <a:t>Living forever begins now.</a:t>
            </a:r>
          </a:p>
        </p:txBody>
      </p:sp>
    </p:spTree>
    <p:extLst>
      <p:ext uri="{BB962C8B-B14F-4D97-AF65-F5344CB8AC3E}">
        <p14:creationId xmlns:p14="http://schemas.microsoft.com/office/powerpoint/2010/main" val="245453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9795-B95E-4DD7-85A5-A73460A3258E}"/>
              </a:ext>
            </a:extLst>
          </p:cNvPr>
          <p:cNvSpPr>
            <a:spLocks noGrp="1"/>
          </p:cNvSpPr>
          <p:nvPr>
            <p:ph type="title"/>
          </p:nvPr>
        </p:nvSpPr>
        <p:spPr/>
        <p:txBody>
          <a:bodyPr/>
          <a:lstStyle/>
          <a:p>
            <a:pPr lvl="0"/>
            <a:r>
              <a:rPr lang="en-US" dirty="0"/>
              <a:t>Sifting the Wheat	John 6:60-71</a:t>
            </a:r>
          </a:p>
        </p:txBody>
      </p:sp>
      <p:sp>
        <p:nvSpPr>
          <p:cNvPr id="3" name="Content Placeholder 2">
            <a:extLst>
              <a:ext uri="{FF2B5EF4-FFF2-40B4-BE49-F238E27FC236}">
                <a16:creationId xmlns:a16="http://schemas.microsoft.com/office/drawing/2014/main" id="{E5DA08F2-AA9A-4EE1-B8D7-77956CDB5C6A}"/>
              </a:ext>
            </a:extLst>
          </p:cNvPr>
          <p:cNvSpPr>
            <a:spLocks noGrp="1"/>
          </p:cNvSpPr>
          <p:nvPr>
            <p:ph idx="1"/>
          </p:nvPr>
        </p:nvSpPr>
        <p:spPr/>
        <p:txBody>
          <a:bodyPr>
            <a:normAutofit fontScale="85000" lnSpcReduction="10000"/>
          </a:bodyPr>
          <a:lstStyle/>
          <a:p>
            <a:r>
              <a:rPr lang="en-US" dirty="0"/>
              <a:t>If I profess with loudest voice and clearest exposition every portion of the truth of God except that little point which the world and the Devil are at that moment attacking, I am not confessing Christ, however boldly I may be professing Christ.  </a:t>
            </a:r>
          </a:p>
          <a:p>
            <a:r>
              <a:rPr lang="en-US" dirty="0"/>
              <a:t>We must not fear division over defending Biblical principles.</a:t>
            </a:r>
          </a:p>
          <a:p>
            <a:r>
              <a:rPr lang="en-US" dirty="0"/>
              <a:t>When truth is threatened, standing for truth is essential.</a:t>
            </a:r>
          </a:p>
        </p:txBody>
      </p:sp>
    </p:spTree>
    <p:extLst>
      <p:ext uri="{BB962C8B-B14F-4D97-AF65-F5344CB8AC3E}">
        <p14:creationId xmlns:p14="http://schemas.microsoft.com/office/powerpoint/2010/main" val="158889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C640-E942-4331-B411-7DDC784E5250}"/>
              </a:ext>
            </a:extLst>
          </p:cNvPr>
          <p:cNvSpPr>
            <a:spLocks noGrp="1"/>
          </p:cNvSpPr>
          <p:nvPr>
            <p:ph type="title"/>
          </p:nvPr>
        </p:nvSpPr>
        <p:spPr/>
        <p:txBody>
          <a:bodyPr/>
          <a:lstStyle/>
          <a:p>
            <a:pPr lvl="0"/>
            <a:r>
              <a:rPr lang="en-US" dirty="0"/>
              <a:t>Communion</a:t>
            </a:r>
          </a:p>
        </p:txBody>
      </p:sp>
      <p:sp>
        <p:nvSpPr>
          <p:cNvPr id="3" name="Content Placeholder 2">
            <a:extLst>
              <a:ext uri="{FF2B5EF4-FFF2-40B4-BE49-F238E27FC236}">
                <a16:creationId xmlns:a16="http://schemas.microsoft.com/office/drawing/2014/main" id="{994C0E3D-5DAB-45AB-9CD4-D12122B4539D}"/>
              </a:ext>
            </a:extLst>
          </p:cNvPr>
          <p:cNvSpPr>
            <a:spLocks noGrp="1"/>
          </p:cNvSpPr>
          <p:nvPr>
            <p:ph idx="1"/>
          </p:nvPr>
        </p:nvSpPr>
        <p:spPr/>
        <p:txBody>
          <a:bodyPr>
            <a:normAutofit fontScale="92500"/>
          </a:bodyPr>
          <a:lstStyle/>
          <a:p>
            <a:r>
              <a:rPr lang="en-US" dirty="0"/>
              <a:t> For whenever you eat this bread and drink this cup, you proclaim the Lord’s death until he comes. Therefore, whoever eats the bread or drinks the cup of the Lord in an unworthy manner will be guilty of sinning against the body and blood of the Lord. A man ought to examine himself before he eats of the bread and drinks of the cup. </a:t>
            </a:r>
          </a:p>
        </p:txBody>
      </p:sp>
    </p:spTree>
    <p:extLst>
      <p:ext uri="{BB962C8B-B14F-4D97-AF65-F5344CB8AC3E}">
        <p14:creationId xmlns:p14="http://schemas.microsoft.com/office/powerpoint/2010/main" val="348985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76BC37-9018-45B3-B01F-9CB09C5AC23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6DC6582-0F3E-41B1-A240-02D948AABD48}"/>
              </a:ext>
            </a:extLst>
          </p:cNvPr>
          <p:cNvSpPr>
            <a:spLocks noGrp="1"/>
          </p:cNvSpPr>
          <p:nvPr>
            <p:ph idx="1"/>
          </p:nvPr>
        </p:nvSpPr>
        <p:spPr>
          <a:xfrm>
            <a:off x="402771" y="336176"/>
            <a:ext cx="11386458" cy="6156699"/>
          </a:xfrm>
        </p:spPr>
        <p:txBody>
          <a:bodyPr>
            <a:normAutofit fontScale="92500" lnSpcReduction="20000"/>
          </a:bodyPr>
          <a:lstStyle/>
          <a:p>
            <a:r>
              <a:rPr lang="en-US" dirty="0"/>
              <a:t>For anyone who eats and drinks without recognizing the body of the Lord eats and drinks judgment on himself. That is why many among you are weak and sick, and a number of you have fallen asleep. But if we judged ourselves, we would not come under judgment. When we are judged by the Lord, we are being disciplined so that we will not be condemned with the world. So then, my brothers, when you come together to eat, wait for each other</a:t>
            </a:r>
            <a:br>
              <a:rPr lang="en-US" dirty="0"/>
            </a:br>
            <a:r>
              <a:rPr lang="en-US" dirty="0"/>
              <a:t>	1 Corinthians 11:26-33</a:t>
            </a:r>
          </a:p>
        </p:txBody>
      </p:sp>
    </p:spTree>
    <p:extLst>
      <p:ext uri="{BB962C8B-B14F-4D97-AF65-F5344CB8AC3E}">
        <p14:creationId xmlns:p14="http://schemas.microsoft.com/office/powerpoint/2010/main" val="1472828590"/>
      </p:ext>
    </p:extLst>
  </p:cSld>
  <p:clrMapOvr>
    <a:masterClrMapping/>
  </p:clrMapOvr>
</p:sld>
</file>

<file path=ppt/theme/theme1.xml><?xml version="1.0" encoding="utf-8"?>
<a:theme xmlns:a="http://schemas.openxmlformats.org/drawingml/2006/main" name="Serm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rmon  and Song Template" id="{AD7BD512-0016-4BA7-8E80-A61FD1762C1E}" vid="{B3098B6C-A5D3-444D-86AB-2E2C2158795C}"/>
    </a:ext>
  </a:extLst>
</a:theme>
</file>

<file path=ppt/theme/theme2.xml><?xml version="1.0" encoding="utf-8"?>
<a:theme xmlns:a="http://schemas.openxmlformats.org/drawingml/2006/main" name="Song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rmon  and Song Template" id="{AD7BD512-0016-4BA7-8E80-A61FD1762C1E}" vid="{2469B233-6693-464E-BD4E-3681FBCAA74E}"/>
    </a:ext>
  </a:extLst>
</a:theme>
</file>

<file path=docProps/app.xml><?xml version="1.0" encoding="utf-8"?>
<Properties xmlns="http://schemas.openxmlformats.org/officeDocument/2006/extended-properties" xmlns:vt="http://schemas.openxmlformats.org/officeDocument/2006/docPropsVTypes">
  <Template>Sermon  and Song Template</Template>
  <TotalTime>4586</TotalTime>
  <Words>460</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Sermons</vt:lpstr>
      <vt:lpstr>Songs</vt:lpstr>
      <vt:lpstr>The Living Bread</vt:lpstr>
      <vt:lpstr>See 2 Videos at:</vt:lpstr>
      <vt:lpstr>The Living Bread John 6:28-71</vt:lpstr>
      <vt:lpstr>The Bread from Heaven John 6:28-40</vt:lpstr>
      <vt:lpstr>Recipe of Eternal Life John 6:41-47</vt:lpstr>
      <vt:lpstr>Symbolism not Cannibalism John 6:48-59</vt:lpstr>
      <vt:lpstr>Sifting the Wheat John 6:60-71</vt:lpstr>
      <vt:lpstr>Communion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Living Bread</dc:title>
  <dc:creator>Kevin Finkenbinder</dc:creator>
  <cp:lastModifiedBy>Kevin Finkenbinder</cp:lastModifiedBy>
  <cp:revision>8</cp:revision>
  <dcterms:created xsi:type="dcterms:W3CDTF">2020-10-03T20:10:10Z</dcterms:created>
  <dcterms:modified xsi:type="dcterms:W3CDTF">2020-10-08T00:25:48Z</dcterms:modified>
</cp:coreProperties>
</file>