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6" r:id="rId4"/>
    <p:sldId id="257" r:id="rId5"/>
    <p:sldId id="258" r:id="rId6"/>
    <p:sldId id="259" r:id="rId7"/>
    <p:sldId id="261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27" autoAdjust="0"/>
    <p:restoredTop sz="86410" autoAdjust="0"/>
  </p:normalViewPr>
  <p:slideViewPr>
    <p:cSldViewPr snapToGrid="0">
      <p:cViewPr varScale="1">
        <p:scale>
          <a:sx n="103" d="100"/>
          <a:sy n="103" d="100"/>
        </p:scale>
        <p:origin x="126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91FA-A545-4423-838A-60705E0D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5C483-8817-4603-8111-4DF43AF43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88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2F0-30FF-4DC2-9BBF-FDCBD98C9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0076C-9B96-40B9-8987-39EC48396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03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368C-0D26-490F-A163-22A657BE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76F71-1314-45E0-B14C-FC04AC10D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5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3F865-D6B6-4DF5-AACB-21FF9D76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A5991-A098-4B13-8E00-DE7CEA08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8F540-69BC-4912-908A-6E7D72CC1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46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CBA6-6EFF-44F1-AADB-47FB09E0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D8803-B6C2-495C-81C8-C171282C7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AC1E3-A160-46F7-A2DE-E8305E18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821AD-911A-45EE-A931-52CB56008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CCDCB-7D5B-4186-8000-9FA0AC4CA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8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EE4B-882F-4B71-84CD-4E4B2E8C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521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4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91FA-A545-4423-838A-60705E0D3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5C483-8817-4603-8111-4DF43AF43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18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92F0-30FF-4DC2-9BBF-FDCBD98C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-809625"/>
            <a:ext cx="11386458" cy="703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0076C-9B96-40B9-8987-39EC48396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295275"/>
            <a:ext cx="11386458" cy="6197600"/>
          </a:xfrm>
        </p:spPr>
        <p:txBody>
          <a:bodyPr/>
          <a:lstStyle>
            <a:lvl1pPr marL="0" indent="0" algn="ctr">
              <a:lnSpc>
                <a:spcPct val="125000"/>
              </a:lnSpc>
              <a:defRPr/>
            </a:lvl1pPr>
            <a:lvl2pPr marL="0" indent="0" algn="ctr">
              <a:lnSpc>
                <a:spcPct val="125000"/>
              </a:lnSpc>
              <a:defRPr/>
            </a:lvl2pPr>
            <a:lvl3pPr marL="0" indent="0" algn="ctr">
              <a:lnSpc>
                <a:spcPct val="125000"/>
              </a:lnSpc>
              <a:defRPr/>
            </a:lvl3pPr>
            <a:lvl4pPr marL="0" indent="0" algn="ctr">
              <a:lnSpc>
                <a:spcPct val="125000"/>
              </a:lnSpc>
              <a:defRPr/>
            </a:lvl4pPr>
            <a:lvl5pPr marL="0" indent="0" algn="ctr"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36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48ABE-0280-4325-812E-0CD2AA3F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95943"/>
            <a:ext cx="11386458" cy="1698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5349A-F1B9-4D2A-AD2A-116E0BED5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771" y="2000251"/>
            <a:ext cx="11386458" cy="449262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66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n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10972800" algn="r"/>
        </a:tabLst>
        <a:defRPr sz="44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j-lt"/>
          <a:ea typeface="+mn-ea"/>
          <a:cs typeface="+mn-cs"/>
        </a:defRPr>
      </a:lvl1pPr>
      <a:lvl2pPr marL="11430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10972800" algn="r"/>
        </a:tabLst>
        <a:defRPr sz="40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j-lt"/>
          <a:ea typeface="+mn-ea"/>
          <a:cs typeface="+mn-cs"/>
        </a:defRPr>
      </a:lvl2pPr>
      <a:lvl3pPr marL="16002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10972800" algn="r"/>
        </a:tabLst>
        <a:defRPr sz="36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j-lt"/>
          <a:ea typeface="+mn-ea"/>
          <a:cs typeface="+mn-cs"/>
        </a:defRPr>
      </a:lvl3pPr>
      <a:lvl4pPr marL="20574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10972800" algn="r"/>
        </a:tabLst>
        <a:defRPr sz="32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j-lt"/>
          <a:ea typeface="+mn-ea"/>
          <a:cs typeface="+mn-cs"/>
        </a:defRPr>
      </a:lvl4pPr>
      <a:lvl5pPr marL="25146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>
          <a:tab pos="10972800" algn="r"/>
        </a:tabLst>
        <a:defRPr sz="3200" b="0" kern="1200">
          <a:solidFill>
            <a:schemeClr val="bg1">
              <a:lumMod val="85000"/>
            </a:schemeClr>
          </a:solidFill>
          <a:effectLst>
            <a:glow rad="88900">
              <a:schemeClr val="tx1"/>
            </a:glow>
          </a:effectLst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48ABE-0280-4325-812E-0CD2AA3F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195943"/>
            <a:ext cx="11386458" cy="1698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5349A-F1B9-4D2A-AD2A-116E0BED5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771" y="2000251"/>
            <a:ext cx="11386458" cy="449262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43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n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j-lt"/>
          <a:ea typeface="+mn-ea"/>
          <a:cs typeface="+mn-cs"/>
        </a:defRPr>
      </a:lvl1pPr>
      <a:lvl2pPr marL="11430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j-lt"/>
          <a:ea typeface="+mn-ea"/>
          <a:cs typeface="+mn-cs"/>
        </a:defRPr>
      </a:lvl2pPr>
      <a:lvl3pPr marL="16002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j-lt"/>
          <a:ea typeface="+mn-ea"/>
          <a:cs typeface="+mn-cs"/>
        </a:defRPr>
      </a:lvl3pPr>
      <a:lvl4pPr marL="20574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j-lt"/>
          <a:ea typeface="+mn-ea"/>
          <a:cs typeface="+mn-cs"/>
        </a:defRPr>
      </a:lvl4pPr>
      <a:lvl5pPr marL="2514600" indent="-685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b="0" kern="1200">
          <a:solidFill>
            <a:schemeClr val="tx1"/>
          </a:solidFill>
          <a:effectLst>
            <a:glow rad="127000">
              <a:schemeClr val="bg1"/>
            </a:glow>
          </a:effectLst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Lighthouse with lyrics (Rend Collective)">
            <a:hlinkClick r:id="" action="ppaction://media"/>
            <a:extLst>
              <a:ext uri="{FF2B5EF4-FFF2-40B4-BE49-F238E27FC236}">
                <a16:creationId xmlns:a16="http://schemas.microsoft.com/office/drawing/2014/main" id="{0838C627-60B4-41FF-B890-039CAF920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D2D6-0E43-406A-BAF5-F52C743AE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Look to the Light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AB958-0307-41EB-94EB-12FA5DBD7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/>
              <a:t>John 8:12-30</a:t>
            </a:r>
          </a:p>
        </p:txBody>
      </p:sp>
    </p:spTree>
    <p:extLst>
      <p:ext uri="{BB962C8B-B14F-4D97-AF65-F5344CB8AC3E}">
        <p14:creationId xmlns:p14="http://schemas.microsoft.com/office/powerpoint/2010/main" val="13895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4DD10-D415-41FA-A2E4-765C5313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to the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D5B45-BFCD-4946-91C2-364CF313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Jesus’s claim is valid because of His person.</a:t>
            </a:r>
          </a:p>
          <a:p>
            <a:r>
              <a:rPr lang="en-US" dirty="0"/>
              <a:t>Jesus’s claim is confirmed by the Father.</a:t>
            </a:r>
          </a:p>
          <a:p>
            <a:r>
              <a:rPr lang="en-US" dirty="0"/>
              <a:t>We cannot follow unless we trust the light.</a:t>
            </a:r>
          </a:p>
          <a:p>
            <a:r>
              <a:rPr lang="en-US" dirty="0"/>
              <a:t>The light reveals God’s nature and will.</a:t>
            </a:r>
          </a:p>
        </p:txBody>
      </p:sp>
    </p:spTree>
    <p:extLst>
      <p:ext uri="{BB962C8B-B14F-4D97-AF65-F5344CB8AC3E}">
        <p14:creationId xmlns:p14="http://schemas.microsoft.com/office/powerpoint/2010/main" val="414424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4DD10-D415-41FA-A2E4-765C5313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Jesus’s claim is valid because of His person.	John 8:12-14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D5B45-BFCD-4946-91C2-364CF3137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Someone testifying about themselves should be put under oath to tell the truth.</a:t>
            </a:r>
            <a:br>
              <a:rPr lang="en-US" dirty="0"/>
            </a:br>
            <a:r>
              <a:rPr lang="en-US" dirty="0"/>
              <a:t>	Exodus 22:11</a:t>
            </a:r>
          </a:p>
          <a:p>
            <a:r>
              <a:rPr lang="en-US" dirty="0"/>
              <a:t>The pharisees celebrated that Jeremiah defended himself by testifying on his own behalf.</a:t>
            </a:r>
            <a:br>
              <a:rPr lang="en-US" dirty="0"/>
            </a:br>
            <a:r>
              <a:rPr lang="en-US" dirty="0"/>
              <a:t>	Jeremiah 22:11-16</a:t>
            </a:r>
          </a:p>
          <a:p>
            <a:r>
              <a:rPr lang="en-US" dirty="0"/>
              <a:t>If you deny His witness about Himself you will never see the true light.</a:t>
            </a:r>
          </a:p>
        </p:txBody>
      </p:sp>
    </p:spTree>
    <p:extLst>
      <p:ext uri="{BB962C8B-B14F-4D97-AF65-F5344CB8AC3E}">
        <p14:creationId xmlns:p14="http://schemas.microsoft.com/office/powerpoint/2010/main" val="359775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887A-FD5E-4F63-82C2-C9B26598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Jesus’s claim is confirmed by the Father.	John 8:15-20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07C8-8718-437A-A221-12C4303B8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 pronounces the Trinity by saying He is distinct from the Father and that the testimony of two people is legally valid.</a:t>
            </a:r>
          </a:p>
          <a:p>
            <a:r>
              <a:rPr lang="en-US" dirty="0"/>
              <a:t>Jesus says, “I am my father are one.”</a:t>
            </a:r>
            <a:br>
              <a:rPr lang="en-US" dirty="0"/>
            </a:br>
            <a:r>
              <a:rPr lang="en-US" dirty="0"/>
              <a:t>	John 10:30</a:t>
            </a:r>
          </a:p>
          <a:p>
            <a:r>
              <a:rPr lang="en-US" dirty="0"/>
              <a:t>The way to know the Father is by knowing Jesus.</a:t>
            </a:r>
          </a:p>
        </p:txBody>
      </p:sp>
    </p:spTree>
    <p:extLst>
      <p:ext uri="{BB962C8B-B14F-4D97-AF65-F5344CB8AC3E}">
        <p14:creationId xmlns:p14="http://schemas.microsoft.com/office/powerpoint/2010/main" val="402284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5734-2DA1-4EFB-ABBA-C44BB7EA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We cannot follow unless we trust the light.	John 8:21-24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3F4F-9046-40A1-A01A-8FFA4D49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he says “you cannot come,” it is saying that it is not in your power to come, you need help from outside yourself.</a:t>
            </a:r>
          </a:p>
          <a:p>
            <a:r>
              <a:rPr lang="en-US" dirty="0"/>
              <a:t>Men love darkness rather than life because their deeds are evil.	John 3:19</a:t>
            </a:r>
          </a:p>
          <a:p>
            <a:r>
              <a:rPr lang="en-US" dirty="0"/>
              <a:t>Our sins will no longer cause our death if we faithfully believe His claims and follow where He is going.</a:t>
            </a:r>
          </a:p>
        </p:txBody>
      </p:sp>
    </p:spTree>
    <p:extLst>
      <p:ext uri="{BB962C8B-B14F-4D97-AF65-F5344CB8AC3E}">
        <p14:creationId xmlns:p14="http://schemas.microsoft.com/office/powerpoint/2010/main" val="225534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6F7D-CFD4-4B1A-A6C8-C798E445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The light reveals God’s nature and will.	John 8:25-30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ED4AC-C3FF-4E14-8121-267765771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Jesus made it abundantly clear that He is God.</a:t>
            </a:r>
          </a:p>
          <a:p>
            <a:r>
              <a:rPr lang="en-US" dirty="0"/>
              <a:t>Jesus testifies to the Trinity.</a:t>
            </a:r>
          </a:p>
          <a:p>
            <a:r>
              <a:rPr lang="en-US" dirty="0"/>
              <a:t>Jesus revealed the triune nature of God.</a:t>
            </a:r>
          </a:p>
          <a:p>
            <a:r>
              <a:rPr lang="en-US" dirty="0"/>
              <a:t>Just as Moses lifted up the serpent in the wilderness, so must the Son of Man be lifted up.	John 3:14</a:t>
            </a:r>
          </a:p>
          <a:p>
            <a:r>
              <a:rPr lang="en-US" dirty="0"/>
              <a:t>When Jesus was lifted He drew all men to Him.	John 12:32</a:t>
            </a:r>
          </a:p>
        </p:txBody>
      </p:sp>
    </p:spTree>
    <p:extLst>
      <p:ext uri="{BB962C8B-B14F-4D97-AF65-F5344CB8AC3E}">
        <p14:creationId xmlns:p14="http://schemas.microsoft.com/office/powerpoint/2010/main" val="94251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3C27D-2521-4718-8BC0-33E50C334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look to the light, Jesus, in faith you WILL be saved.</a:t>
            </a:r>
          </a:p>
          <a:p>
            <a:r>
              <a:rPr lang="en-US" dirty="0"/>
              <a:t>If you look to your own ability, you CANNOT come to the Father.</a:t>
            </a:r>
          </a:p>
        </p:txBody>
      </p:sp>
    </p:spTree>
    <p:extLst>
      <p:ext uri="{BB962C8B-B14F-4D97-AF65-F5344CB8AC3E}">
        <p14:creationId xmlns:p14="http://schemas.microsoft.com/office/powerpoint/2010/main" val="19920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95CB-557C-437C-9391-F2AF1709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EC10-897B-4BB9-B6BD-CF4CDF5D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Bread:</a:t>
            </a:r>
          </a:p>
          <a:p>
            <a:pPr lvl="1"/>
            <a:r>
              <a:rPr lang="en-US" dirty="0"/>
              <a:t>Then Jesus declared, "I am the bread of life. He who comes to me will never go hungry, and he who believes in me will never be thirsty.”</a:t>
            </a:r>
            <a:br>
              <a:rPr lang="en-US" dirty="0"/>
            </a:br>
            <a:r>
              <a:rPr lang="en-US" dirty="0"/>
              <a:t>	John 6:35</a:t>
            </a:r>
          </a:p>
          <a:p>
            <a:pPr lvl="1"/>
            <a:r>
              <a:rPr lang="en-US" dirty="0"/>
              <a:t>In him was life, and that life was the light of men.</a:t>
            </a:r>
            <a:br>
              <a:rPr lang="en-US" dirty="0"/>
            </a:br>
            <a:r>
              <a:rPr lang="en-US" dirty="0"/>
              <a:t>	John 1:4</a:t>
            </a:r>
          </a:p>
          <a:p>
            <a:r>
              <a:rPr lang="en-US" dirty="0"/>
              <a:t>Cup:</a:t>
            </a:r>
          </a:p>
          <a:p>
            <a:pPr lvl="1"/>
            <a:r>
              <a:rPr lang="en-US" dirty="0"/>
              <a:t>I will lift up the cup of salvation and call on the name of the LORD.</a:t>
            </a:r>
            <a:br>
              <a:rPr lang="en-US" dirty="0"/>
            </a:br>
            <a:r>
              <a:rPr lang="en-US" dirty="0"/>
              <a:t>	Psalm 116:13</a:t>
            </a:r>
          </a:p>
        </p:txBody>
      </p:sp>
    </p:spTree>
    <p:extLst>
      <p:ext uri="{BB962C8B-B14F-4D97-AF65-F5344CB8AC3E}">
        <p14:creationId xmlns:p14="http://schemas.microsoft.com/office/powerpoint/2010/main" val="4096880009"/>
      </p:ext>
    </p:extLst>
  </p:cSld>
  <p:clrMapOvr>
    <a:masterClrMapping/>
  </p:clrMapOvr>
</p:sld>
</file>

<file path=ppt/theme/theme1.xml><?xml version="1.0" encoding="utf-8"?>
<a:theme xmlns:a="http://schemas.openxmlformats.org/drawingml/2006/main" name="Serm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rmon  and Song Template" id="{AD7BD512-0016-4BA7-8E80-A61FD1762C1E}" vid="{B3098B6C-A5D3-444D-86AB-2E2C2158795C}"/>
    </a:ext>
  </a:extLst>
</a:theme>
</file>

<file path=ppt/theme/theme2.xml><?xml version="1.0" encoding="utf-8"?>
<a:theme xmlns:a="http://schemas.openxmlformats.org/drawingml/2006/main" name="Song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rmon  and Song Template" id="{AD7BD512-0016-4BA7-8E80-A61FD1762C1E}" vid="{2469B233-6693-464E-BD4E-3681FBCAA74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 and Song Template</Template>
  <TotalTime>475</TotalTime>
  <Words>428</Words>
  <Application>Microsoft Office PowerPoint</Application>
  <PresentationFormat>Widescreen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Sermons</vt:lpstr>
      <vt:lpstr>Songs</vt:lpstr>
      <vt:lpstr>PowerPoint Presentation</vt:lpstr>
      <vt:lpstr>Look to the Light</vt:lpstr>
      <vt:lpstr>Look to the Light</vt:lpstr>
      <vt:lpstr>Jesus’s claim is valid because of His person. John 8:12-14</vt:lpstr>
      <vt:lpstr>Jesus’s claim is confirmed by the Father. John 8:15-20</vt:lpstr>
      <vt:lpstr>We cannot follow unless we trust the light. John 8:21-24</vt:lpstr>
      <vt:lpstr>The light reveals God’s nature and will. John 8:25-30</vt:lpstr>
      <vt:lpstr>PowerPoint Presentation</vt:lpstr>
      <vt:lpstr>Communion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Finkenbinder</dc:creator>
  <cp:lastModifiedBy>Kevin Finkenbinder</cp:lastModifiedBy>
  <cp:revision>4</cp:revision>
  <dcterms:created xsi:type="dcterms:W3CDTF">2020-10-31T19:11:35Z</dcterms:created>
  <dcterms:modified xsi:type="dcterms:W3CDTF">2020-11-01T03:07:24Z</dcterms:modified>
</cp:coreProperties>
</file>